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5"/>
  </p:notesMasterIdLst>
  <p:sldIdLst>
    <p:sldId id="257" r:id="rId4"/>
    <p:sldId id="258" r:id="rId5"/>
    <p:sldId id="277" r:id="rId6"/>
    <p:sldId id="278" r:id="rId7"/>
    <p:sldId id="267" r:id="rId8"/>
    <p:sldId id="268" r:id="rId9"/>
    <p:sldId id="269" r:id="rId10"/>
    <p:sldId id="270" r:id="rId11"/>
    <p:sldId id="271" r:id="rId12"/>
    <p:sldId id="272" r:id="rId13"/>
    <p:sldId id="273" r:id="rId14"/>
    <p:sldId id="274" r:id="rId15"/>
    <p:sldId id="259" r:id="rId16"/>
    <p:sldId id="260" r:id="rId17"/>
    <p:sldId id="261" r:id="rId18"/>
    <p:sldId id="262" r:id="rId19"/>
    <p:sldId id="263" r:id="rId20"/>
    <p:sldId id="264" r:id="rId21"/>
    <p:sldId id="266" r:id="rId22"/>
    <p:sldId id="265" r:id="rId23"/>
    <p:sldId id="275" r:id="rId2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3AD524-3564-459C-AFFC-94F532965016}" type="datetimeFigureOut">
              <a:rPr lang="es-ES" smtClean="0"/>
              <a:t>24/04/2016</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9CCAEBD-1DEA-484C-A659-6D787CEE3226}" type="slidenum">
              <a:rPr lang="es-ES" smtClean="0"/>
              <a:t>‹Nº›</a:t>
            </a:fld>
            <a:endParaRPr lang="es-ES"/>
          </a:p>
        </p:txBody>
      </p:sp>
    </p:spTree>
    <p:extLst>
      <p:ext uri="{BB962C8B-B14F-4D97-AF65-F5344CB8AC3E}">
        <p14:creationId xmlns:p14="http://schemas.microsoft.com/office/powerpoint/2010/main" val="1934504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p:spPr>
      </p:sp>
      <p:sp>
        <p:nvSpPr>
          <p:cNvPr id="430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30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3EB8C291-F85C-4AF0-8FF3-C44C9CC2B8F2}" type="slidenum">
              <a:rPr lang="en-US" sz="1200" kern="1200">
                <a:solidFill>
                  <a:prstClr val="black"/>
                </a:solidFill>
                <a:latin typeface="Calisto MT" pitchFamily="18" charset="0"/>
                <a:ea typeface="+mn-ea"/>
                <a:cs typeface="+mn-cs"/>
              </a:rPr>
              <a:pPr algn="r" rtl="0" fontAlgn="base">
                <a:spcBef>
                  <a:spcPct val="0"/>
                </a:spcBef>
                <a:spcAft>
                  <a:spcPct val="0"/>
                </a:spcAft>
              </a:pPr>
              <a:t>5</a:t>
            </a:fld>
            <a:endParaRPr lang="en-US" sz="1200" kern="1200">
              <a:solidFill>
                <a:prstClr val="black"/>
              </a:solidFill>
              <a:latin typeface="Calisto MT" pitchFamily="18" charset="0"/>
              <a:ea typeface="+mn-ea"/>
              <a:cs typeface="+mn-cs"/>
            </a:endParaRPr>
          </a:p>
        </p:txBody>
      </p:sp>
    </p:spTree>
    <p:extLst>
      <p:ext uri="{BB962C8B-B14F-4D97-AF65-F5344CB8AC3E}">
        <p14:creationId xmlns:p14="http://schemas.microsoft.com/office/powerpoint/2010/main" val="10339641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p:spPr>
      </p:sp>
      <p:sp>
        <p:nvSpPr>
          <p:cNvPr id="440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40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7F09F5A0-3E25-4968-AB28-04A74F86475C}" type="slidenum">
              <a:rPr lang="en-US" sz="1200" kern="1200">
                <a:solidFill>
                  <a:prstClr val="black"/>
                </a:solidFill>
                <a:latin typeface="Calisto MT" pitchFamily="18" charset="0"/>
                <a:ea typeface="+mn-ea"/>
                <a:cs typeface="+mn-cs"/>
              </a:rPr>
              <a:pPr algn="r" rtl="0" fontAlgn="base">
                <a:spcBef>
                  <a:spcPct val="0"/>
                </a:spcBef>
                <a:spcAft>
                  <a:spcPct val="0"/>
                </a:spcAft>
              </a:pPr>
              <a:t>6</a:t>
            </a:fld>
            <a:endParaRPr lang="en-US" sz="1200" kern="1200">
              <a:solidFill>
                <a:prstClr val="black"/>
              </a:solidFill>
              <a:latin typeface="Calisto MT" pitchFamily="18" charset="0"/>
              <a:ea typeface="+mn-ea"/>
              <a:cs typeface="+mn-cs"/>
            </a:endParaRPr>
          </a:p>
        </p:txBody>
      </p:sp>
    </p:spTree>
    <p:extLst>
      <p:ext uri="{BB962C8B-B14F-4D97-AF65-F5344CB8AC3E}">
        <p14:creationId xmlns:p14="http://schemas.microsoft.com/office/powerpoint/2010/main" val="1685505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5F1CA83A-63D0-4B7D-B4B8-3A5EC087E24C}" type="slidenum">
              <a:rPr lang="en-US" sz="1200" kern="1200">
                <a:solidFill>
                  <a:prstClr val="black"/>
                </a:solidFill>
                <a:latin typeface="Calisto MT" pitchFamily="18" charset="0"/>
                <a:ea typeface="+mn-ea"/>
                <a:cs typeface="+mn-cs"/>
              </a:rPr>
              <a:pPr algn="r" rtl="0" fontAlgn="base">
                <a:spcBef>
                  <a:spcPct val="0"/>
                </a:spcBef>
                <a:spcAft>
                  <a:spcPct val="0"/>
                </a:spcAft>
              </a:pPr>
              <a:t>7</a:t>
            </a:fld>
            <a:endParaRPr lang="en-US" sz="1200" kern="1200">
              <a:solidFill>
                <a:prstClr val="black"/>
              </a:solidFill>
              <a:latin typeface="Calisto MT" pitchFamily="18" charset="0"/>
              <a:ea typeface="+mn-ea"/>
              <a:cs typeface="+mn-cs"/>
            </a:endParaRPr>
          </a:p>
        </p:txBody>
      </p:sp>
    </p:spTree>
    <p:extLst>
      <p:ext uri="{BB962C8B-B14F-4D97-AF65-F5344CB8AC3E}">
        <p14:creationId xmlns:p14="http://schemas.microsoft.com/office/powerpoint/2010/main" val="36607106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D4AB9F15-298B-40FC-B14F-CCDE4AF4CF05}" type="slidenum">
              <a:rPr lang="en-US" sz="1200" kern="1200">
                <a:solidFill>
                  <a:prstClr val="black"/>
                </a:solidFill>
                <a:latin typeface="Calisto MT" pitchFamily="18" charset="0"/>
                <a:ea typeface="+mn-ea"/>
                <a:cs typeface="+mn-cs"/>
              </a:rPr>
              <a:pPr algn="r" rtl="0" fontAlgn="base">
                <a:spcBef>
                  <a:spcPct val="0"/>
                </a:spcBef>
                <a:spcAft>
                  <a:spcPct val="0"/>
                </a:spcAft>
              </a:pPr>
              <a:t>8</a:t>
            </a:fld>
            <a:endParaRPr lang="en-US" sz="1200" kern="1200">
              <a:solidFill>
                <a:prstClr val="black"/>
              </a:solidFill>
              <a:latin typeface="Calisto MT" pitchFamily="18" charset="0"/>
              <a:ea typeface="+mn-ea"/>
              <a:cs typeface="+mn-cs"/>
            </a:endParaRPr>
          </a:p>
        </p:txBody>
      </p:sp>
    </p:spTree>
    <p:extLst>
      <p:ext uri="{BB962C8B-B14F-4D97-AF65-F5344CB8AC3E}">
        <p14:creationId xmlns:p14="http://schemas.microsoft.com/office/powerpoint/2010/main" val="1914674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p:spPr>
      </p:sp>
      <p:sp>
        <p:nvSpPr>
          <p:cNvPr id="471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71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A285A695-577F-42F0-8579-EF1957F573F4}" type="slidenum">
              <a:rPr lang="en-US" sz="1200" kern="1200">
                <a:solidFill>
                  <a:prstClr val="black"/>
                </a:solidFill>
                <a:latin typeface="Calisto MT" pitchFamily="18" charset="0"/>
                <a:ea typeface="+mn-ea"/>
                <a:cs typeface="+mn-cs"/>
              </a:rPr>
              <a:pPr algn="r" rtl="0" fontAlgn="base">
                <a:spcBef>
                  <a:spcPct val="0"/>
                </a:spcBef>
                <a:spcAft>
                  <a:spcPct val="0"/>
                </a:spcAft>
              </a:pPr>
              <a:t>9</a:t>
            </a:fld>
            <a:endParaRPr lang="en-US" sz="1200" kern="1200">
              <a:solidFill>
                <a:prstClr val="black"/>
              </a:solidFill>
              <a:latin typeface="Calisto MT" pitchFamily="18" charset="0"/>
              <a:ea typeface="+mn-ea"/>
              <a:cs typeface="+mn-cs"/>
            </a:endParaRPr>
          </a:p>
        </p:txBody>
      </p:sp>
    </p:spTree>
    <p:extLst>
      <p:ext uri="{BB962C8B-B14F-4D97-AF65-F5344CB8AC3E}">
        <p14:creationId xmlns:p14="http://schemas.microsoft.com/office/powerpoint/2010/main" val="15750865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p:spPr>
      </p:sp>
      <p:sp>
        <p:nvSpPr>
          <p:cNvPr id="481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81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449DD140-2E72-4F4A-A1CB-D98B89396577}" type="slidenum">
              <a:rPr lang="en-US" sz="1200" kern="1200">
                <a:solidFill>
                  <a:prstClr val="black"/>
                </a:solidFill>
                <a:latin typeface="Calisto MT" pitchFamily="18" charset="0"/>
                <a:ea typeface="+mn-ea"/>
                <a:cs typeface="+mn-cs"/>
              </a:rPr>
              <a:pPr algn="r" rtl="0" fontAlgn="base">
                <a:spcBef>
                  <a:spcPct val="0"/>
                </a:spcBef>
                <a:spcAft>
                  <a:spcPct val="0"/>
                </a:spcAft>
              </a:pPr>
              <a:t>10</a:t>
            </a:fld>
            <a:endParaRPr lang="en-US" sz="1200" kern="1200">
              <a:solidFill>
                <a:prstClr val="black"/>
              </a:solidFill>
              <a:latin typeface="Calisto MT" pitchFamily="18" charset="0"/>
              <a:ea typeface="+mn-ea"/>
              <a:cs typeface="+mn-cs"/>
            </a:endParaRPr>
          </a:p>
        </p:txBody>
      </p:sp>
    </p:spTree>
    <p:extLst>
      <p:ext uri="{BB962C8B-B14F-4D97-AF65-F5344CB8AC3E}">
        <p14:creationId xmlns:p14="http://schemas.microsoft.com/office/powerpoint/2010/main" val="5034516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p:spPr>
      </p:sp>
      <p:sp>
        <p:nvSpPr>
          <p:cNvPr id="491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91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D6F6EBED-5836-4470-B1FD-4B7108D085B4}" type="slidenum">
              <a:rPr lang="en-US" sz="1200" kern="1200">
                <a:solidFill>
                  <a:prstClr val="black"/>
                </a:solidFill>
                <a:latin typeface="Calisto MT" pitchFamily="18" charset="0"/>
                <a:ea typeface="+mn-ea"/>
                <a:cs typeface="+mn-cs"/>
              </a:rPr>
              <a:pPr algn="r" rtl="0" fontAlgn="base">
                <a:spcBef>
                  <a:spcPct val="0"/>
                </a:spcBef>
                <a:spcAft>
                  <a:spcPct val="0"/>
                </a:spcAft>
              </a:pPr>
              <a:t>11</a:t>
            </a:fld>
            <a:endParaRPr lang="en-US" sz="1200" kern="1200">
              <a:solidFill>
                <a:prstClr val="black"/>
              </a:solidFill>
              <a:latin typeface="Calisto MT" pitchFamily="18" charset="0"/>
              <a:ea typeface="+mn-ea"/>
              <a:cs typeface="+mn-cs"/>
            </a:endParaRPr>
          </a:p>
        </p:txBody>
      </p:sp>
    </p:spTree>
    <p:extLst>
      <p:ext uri="{BB962C8B-B14F-4D97-AF65-F5344CB8AC3E}">
        <p14:creationId xmlns:p14="http://schemas.microsoft.com/office/powerpoint/2010/main" val="13651394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p:spPr>
      </p:sp>
      <p:sp>
        <p:nvSpPr>
          <p:cNvPr id="501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501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algn="r" rtl="0" fontAlgn="base">
              <a:spcBef>
                <a:spcPct val="0"/>
              </a:spcBef>
              <a:spcAft>
                <a:spcPct val="0"/>
              </a:spcAft>
            </a:pPr>
            <a:fld id="{9C797EEB-3205-415F-96AD-BCF3967DBE96}" type="slidenum">
              <a:rPr lang="en-US" sz="1200" kern="1200">
                <a:solidFill>
                  <a:prstClr val="black"/>
                </a:solidFill>
                <a:latin typeface="Calisto MT" pitchFamily="18" charset="0"/>
                <a:ea typeface="+mn-ea"/>
                <a:cs typeface="+mn-cs"/>
              </a:rPr>
              <a:pPr algn="r" rtl="0" fontAlgn="base">
                <a:spcBef>
                  <a:spcPct val="0"/>
                </a:spcBef>
                <a:spcAft>
                  <a:spcPct val="0"/>
                </a:spcAft>
              </a:pPr>
              <a:t>12</a:t>
            </a:fld>
            <a:endParaRPr lang="en-US" sz="1200" kern="1200">
              <a:solidFill>
                <a:prstClr val="black"/>
              </a:solidFill>
              <a:latin typeface="Calisto MT" pitchFamily="18" charset="0"/>
              <a:ea typeface="+mn-ea"/>
              <a:cs typeface="+mn-cs"/>
            </a:endParaRPr>
          </a:p>
        </p:txBody>
      </p:sp>
    </p:spTree>
    <p:extLst>
      <p:ext uri="{BB962C8B-B14F-4D97-AF65-F5344CB8AC3E}">
        <p14:creationId xmlns:p14="http://schemas.microsoft.com/office/powerpoint/2010/main" val="22574352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white">
            <a:xfrm>
              <a:off x="0" y="720"/>
              <a:ext cx="5760" cy="864"/>
            </a:xfrm>
            <a:prstGeom prst="rect">
              <a:avLst/>
            </a:prstGeom>
            <a:gradFill rotWithShape="0">
              <a:gsLst>
                <a:gs pos="0">
                  <a:schemeClr val="hlink"/>
                </a:gs>
                <a:gs pos="100000">
                  <a:schemeClr val="bg1"/>
                </a:gs>
              </a:gsLst>
              <a:lin ang="5400000" scaled="1"/>
            </a:gradFill>
            <a:ln w="9525">
              <a:noFill/>
              <a:miter lim="800000"/>
              <a:headEnd/>
              <a:tailEnd/>
            </a:ln>
            <a:effectLst/>
          </p:spPr>
          <p:txBody>
            <a:bodyPr wrap="none" anchor="ctr"/>
            <a:lstStyle/>
            <a:p>
              <a:pPr algn="l" rtl="0" fontAlgn="base">
                <a:spcBef>
                  <a:spcPct val="0"/>
                </a:spcBef>
                <a:spcAft>
                  <a:spcPct val="0"/>
                </a:spcAft>
                <a:defRPr/>
              </a:pPr>
              <a:endParaRPr lang="es-ES" sz="2400" kern="1200">
                <a:solidFill>
                  <a:srgbClr val="EAE8E2"/>
                </a:solidFill>
                <a:latin typeface="Times New Roman" pitchFamily="18" charset="0"/>
                <a:ea typeface="+mn-ea"/>
                <a:cs typeface="+mn-cs"/>
              </a:endParaRPr>
            </a:p>
          </p:txBody>
        </p:sp>
        <p:sp>
          <p:nvSpPr>
            <p:cNvPr id="6" name="Rectangle 4"/>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l" rtl="0" fontAlgn="base">
                <a:spcBef>
                  <a:spcPct val="0"/>
                </a:spcBef>
                <a:spcAft>
                  <a:spcPct val="0"/>
                </a:spcAft>
                <a:defRPr/>
              </a:pPr>
              <a:endParaRPr lang="es-ES" sz="2400" kern="1200">
                <a:solidFill>
                  <a:srgbClr val="EAE8E2"/>
                </a:solidFill>
                <a:latin typeface="Times New Roman" pitchFamily="18" charset="0"/>
                <a:ea typeface="+mn-ea"/>
                <a:cs typeface="+mn-cs"/>
              </a:endParaRPr>
            </a:p>
          </p:txBody>
        </p:sp>
        <p:pic>
          <p:nvPicPr>
            <p:cNvPr id="7" name="Picture 5" descr="D:\FRONTPAGE THEMES\CONSTRUC\URBBANND.PNG"/>
            <p:cNvPicPr>
              <a:picLocks noChangeAspect="1" noChangeArrowheads="1"/>
            </p:cNvPicPr>
            <p:nvPr/>
          </p:nvPicPr>
          <p:blipFill>
            <a:blip r:embed="rId2"/>
            <a:srcRect l="5824" t="8493" r="35922"/>
            <a:stretch>
              <a:fillRect/>
            </a:stretch>
          </p:blipFill>
          <p:spPr bwMode="ltGray">
            <a:xfrm>
              <a:off x="0" y="0"/>
              <a:ext cx="5760" cy="905"/>
            </a:xfrm>
            <a:prstGeom prst="rect">
              <a:avLst/>
            </a:prstGeom>
            <a:noFill/>
            <a:ln w="9525">
              <a:noFill/>
              <a:miter lim="800000"/>
              <a:headEnd/>
              <a:tailEnd/>
            </a:ln>
          </p:spPr>
        </p:pic>
      </p:grpSp>
      <p:sp>
        <p:nvSpPr>
          <p:cNvPr id="54278" name="Rectangle 6"/>
          <p:cNvSpPr>
            <a:spLocks noGrp="1" noChangeArrowheads="1"/>
          </p:cNvSpPr>
          <p:nvPr>
            <p:ph type="ctrTitle"/>
          </p:nvPr>
        </p:nvSpPr>
        <p:spPr>
          <a:xfrm>
            <a:off x="685800" y="2438400"/>
            <a:ext cx="7772400" cy="1143000"/>
          </a:xfrm>
        </p:spPr>
        <p:txBody>
          <a:bodyPr/>
          <a:lstStyle>
            <a:lvl1pPr>
              <a:defRPr/>
            </a:lvl1pPr>
          </a:lstStyle>
          <a:p>
            <a:r>
              <a:rPr lang="es-ES"/>
              <a:t>Haga clic para modificar el estilo de título del patrón</a:t>
            </a:r>
          </a:p>
        </p:txBody>
      </p:sp>
      <p:sp>
        <p:nvSpPr>
          <p:cNvPr id="54279" name="Rectangle 7"/>
          <p:cNvSpPr>
            <a:spLocks noGrp="1" noChangeArrowheads="1"/>
          </p:cNvSpPr>
          <p:nvPr>
            <p:ph type="subTitle" idx="1"/>
          </p:nvPr>
        </p:nvSpPr>
        <p:spPr>
          <a:xfrm>
            <a:off x="1371600" y="3962400"/>
            <a:ext cx="6400800" cy="1752600"/>
          </a:xfrm>
        </p:spPr>
        <p:txBody>
          <a:bodyPr/>
          <a:lstStyle>
            <a:lvl1pPr marL="0" indent="0" algn="ctr">
              <a:buFont typeface="Wingdings" pitchFamily="2" charset="2"/>
              <a:buNone/>
              <a:defRPr/>
            </a:lvl1pPr>
          </a:lstStyle>
          <a:p>
            <a:r>
              <a:rPr lang="es-ES"/>
              <a:t>Haga clic para modificar el estilo de subtítulo del patrón</a:t>
            </a:r>
          </a:p>
        </p:txBody>
      </p:sp>
      <p:sp>
        <p:nvSpPr>
          <p:cNvPr id="8" name="Rectangle 8"/>
          <p:cNvSpPr>
            <a:spLocks noGrp="1" noChangeArrowheads="1"/>
          </p:cNvSpPr>
          <p:nvPr>
            <p:ph type="dt" sz="half" idx="10"/>
          </p:nvPr>
        </p:nvSpPr>
        <p:spPr>
          <a:xfrm>
            <a:off x="685800" y="6248400"/>
            <a:ext cx="1905000" cy="457200"/>
          </a:xfrm>
        </p:spPr>
        <p:txBody>
          <a:bodyPr/>
          <a:lstStyle>
            <a:lvl1pPr>
              <a:defRPr smtClean="0"/>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9" name="Rectangle 9"/>
          <p:cNvSpPr>
            <a:spLocks noGrp="1" noChangeArrowheads="1"/>
          </p:cNvSpPr>
          <p:nvPr>
            <p:ph type="ftr" sz="quarter" idx="11"/>
          </p:nvPr>
        </p:nvSpPr>
        <p:spPr>
          <a:xfrm>
            <a:off x="3124200" y="6248400"/>
            <a:ext cx="2895600" cy="457200"/>
          </a:xfrm>
        </p:spPr>
        <p:txBody>
          <a:bodyPr/>
          <a:lstStyle>
            <a:lvl1pPr>
              <a:defRPr smtClean="0"/>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10" name="Rectangle 10"/>
          <p:cNvSpPr>
            <a:spLocks noGrp="1" noChangeArrowheads="1"/>
          </p:cNvSpPr>
          <p:nvPr>
            <p:ph type="sldNum" sz="quarter" idx="12"/>
          </p:nvPr>
        </p:nvSpPr>
        <p:spPr>
          <a:xfrm>
            <a:off x="6553200" y="6248400"/>
            <a:ext cx="1905000" cy="457200"/>
          </a:xfrm>
        </p:spPr>
        <p:txBody>
          <a:bodyPr/>
          <a:lstStyle>
            <a:lvl1pPr>
              <a:defRPr smtClean="0"/>
            </a:lvl1pPr>
          </a:lstStyle>
          <a:p>
            <a:pPr algn="r" rtl="0" fontAlgn="base">
              <a:spcBef>
                <a:spcPct val="0"/>
              </a:spcBef>
              <a:spcAft>
                <a:spcPct val="0"/>
              </a:spcAft>
              <a:defRPr/>
            </a:pPr>
            <a:fld id="{F72C8773-86A7-4C7D-8905-1D0BDEDD1269}"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5"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6"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2AE505DF-9B6F-4061-9D7B-152AB72CA57B}"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5"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6"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4CDBE30E-64BF-454F-876B-91EA61045857}"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6"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7"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EC6727F7-430D-466A-8101-52DA3F9A43BD}"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8"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9"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44DC6917-6E0A-4B90-9DC3-134E65CC4EB1}"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4"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5"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A15BC1DF-AC4B-4983-9A2C-CA0AB25A07AB}"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3"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4"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CAEFB052-DDD9-483A-AC64-834E0F8D6721}"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6"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7"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35DAB06A-A5A8-4145-B064-3D26DB5BC574}"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6"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7"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79C7467D-1C1A-4E69-AC1A-BBF35F2AA16C}"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5"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6"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93FF9DE5-0333-4D5F-8631-E8B46F95625D}"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15100" y="533400"/>
            <a:ext cx="1943100" cy="556260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85800" y="533400"/>
            <a:ext cx="5676900" cy="556260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1032"/>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es-ES" sz="1400" kern="1200">
              <a:solidFill>
                <a:srgbClr val="EAE8E2"/>
              </a:solidFill>
              <a:latin typeface="Arial Narrow"/>
              <a:ea typeface="+mn-ea"/>
              <a:cs typeface="+mn-cs"/>
            </a:endParaRPr>
          </a:p>
        </p:txBody>
      </p:sp>
      <p:sp>
        <p:nvSpPr>
          <p:cNvPr id="5" name="Rectangle 1033"/>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es-ES" sz="1400" kern="1200">
              <a:solidFill>
                <a:srgbClr val="EAE8E2"/>
              </a:solidFill>
              <a:latin typeface="Arial Narrow"/>
              <a:ea typeface="+mn-ea"/>
              <a:cs typeface="+mn-cs"/>
            </a:endParaRPr>
          </a:p>
        </p:txBody>
      </p:sp>
      <p:sp>
        <p:nvSpPr>
          <p:cNvPr id="6" name="Rectangle 1034"/>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3117F4E2-99DE-4AFB-AD4E-E40BFC0A3985}" type="slidenum">
              <a:rPr lang="es-ES" sz="1400" kern="1200">
                <a:solidFill>
                  <a:srgbClr val="EAE8E2"/>
                </a:solidFill>
                <a:latin typeface="Arial Narrow"/>
                <a:ea typeface="+mn-ea"/>
                <a:cs typeface="+mn-cs"/>
              </a:rPr>
              <a:pPr algn="r" rtl="0" fontAlgn="base">
                <a:spcBef>
                  <a:spcPct val="0"/>
                </a:spcBef>
                <a:spcAft>
                  <a:spcPct val="0"/>
                </a:spcAft>
                <a:defRPr/>
              </a:pPr>
              <a:t>‹Nº›</a:t>
            </a:fld>
            <a:endParaRPr lang="es-ES" sz="1400" kern="1200">
              <a:solidFill>
                <a:srgbClr val="EAE8E2"/>
              </a:solidFill>
              <a:latin typeface="Arial Narrow"/>
              <a:ea typeface="+mn-ea"/>
              <a:cs typeface="+mn-cs"/>
            </a:endParaRPr>
          </a:p>
        </p:txBody>
      </p:sp>
    </p:spTree>
  </p:cSld>
  <p:clrMapOvr>
    <a:masterClrMapping/>
  </p:clrMapOvr>
  <p:transition spd="slow">
    <p:wipe dir="d"/>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pic>
        <p:nvPicPr>
          <p:cNvPr id="4" name="Picture 2" descr="titlemaster_med"/>
          <p:cNvPicPr>
            <a:picLocks noChangeAspect="1" noChangeArrowheads="1"/>
          </p:cNvPicPr>
          <p:nvPr/>
        </p:nvPicPr>
        <p:blipFill>
          <a:blip r:embed="rId2"/>
          <a:srcRect/>
          <a:stretch>
            <a:fillRect/>
          </a:stretch>
        </p:blipFill>
        <p:spPr bwMode="ltGray">
          <a:xfrm>
            <a:off x="0" y="0"/>
            <a:ext cx="9144000" cy="6862763"/>
          </a:xfrm>
          <a:prstGeom prst="rect">
            <a:avLst/>
          </a:prstGeom>
          <a:noFill/>
          <a:ln w="9525">
            <a:noFill/>
            <a:miter lim="800000"/>
            <a:headEnd/>
            <a:tailEnd/>
          </a:ln>
        </p:spPr>
      </p:pic>
      <p:sp>
        <p:nvSpPr>
          <p:cNvPr id="512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pt-BR"/>
              <a:t>Clique para editar o estilo do subtítulo mestre</a:t>
            </a:r>
          </a:p>
        </p:txBody>
      </p:sp>
      <p:sp>
        <p:nvSpPr>
          <p:cNvPr id="512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pt-BR"/>
              <a:t>Clique para editar o estilo do título mestre</a:t>
            </a:r>
          </a:p>
        </p:txBody>
      </p:sp>
      <p:sp>
        <p:nvSpPr>
          <p:cNvPr id="5" name="Rectangle 3"/>
          <p:cNvSpPr>
            <a:spLocks noGrp="1" noChangeArrowheads="1"/>
          </p:cNvSpPr>
          <p:nvPr>
            <p:ph type="dt" sz="half" idx="10"/>
          </p:nvPr>
        </p:nvSpPr>
        <p:spPr>
          <a:xfrm>
            <a:off x="304800" y="6248400"/>
            <a:ext cx="1905000" cy="457200"/>
          </a:xfrm>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6" name="Rectangle 4"/>
          <p:cNvSpPr>
            <a:spLocks noGrp="1" noChangeArrowheads="1"/>
          </p:cNvSpPr>
          <p:nvPr>
            <p:ph type="ftr" sz="quarter" idx="11"/>
          </p:nvPr>
        </p:nvSpPr>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7" name="Rectangle 5"/>
          <p:cNvSpPr>
            <a:spLocks noGrp="1" noChangeArrowheads="1"/>
          </p:cNvSpPr>
          <p:nvPr>
            <p:ph type="sldNum" sz="quarter" idx="12"/>
          </p:nvPr>
        </p:nvSpPr>
        <p:spPr>
          <a:xfrm>
            <a:off x="7010400" y="6248400"/>
            <a:ext cx="1905000" cy="457200"/>
          </a:xfrm>
        </p:spPr>
        <p:txBody>
          <a:bodyPr/>
          <a:lstStyle>
            <a:lvl1pPr>
              <a:defRPr/>
            </a:lvl1pPr>
          </a:lstStyle>
          <a:p>
            <a:pPr algn="r" rtl="0" fontAlgn="base">
              <a:spcBef>
                <a:spcPct val="0"/>
              </a:spcBef>
              <a:spcAft>
                <a:spcPct val="0"/>
              </a:spcAft>
              <a:defRPr/>
            </a:pPr>
            <a:fld id="{1F1163F8-6175-4E85-B523-54E64426919B}"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5"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6"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B75EA804-169F-4DA9-A5FD-4D0B482D7FAA}"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pt-B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5"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6"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6960E12A-413B-4194-97B9-D1F528D951AF}"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Content Placeholder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Content Placeholder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6"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7"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2E455AC6-CAC2-4E87-8085-CCDC7218B4FF}"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pt-B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7"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8"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9"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864F25DB-8B1C-4005-ADC9-3D6ED3F1507D}"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4"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5"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15722124-0C57-41AB-8A23-E355A3313C89}"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3"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4"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03F70C8C-D77C-40A3-9807-FBBD4280ED69}"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pt-B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6"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7"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E22A6078-FB11-4CAC-B007-7ADAEDFC692F}"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pt-B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B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6"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7"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2734E4F7-9F37-42A3-850E-57286519AD9E}"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pt-B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5"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6"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33DF7CC4-2350-480A-9DC3-38D6CF13A0B4}"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39000" y="228600"/>
            <a:ext cx="1600200" cy="5867400"/>
          </a:xfrm>
        </p:spPr>
        <p:txBody>
          <a:bodyPr vert="eaVert"/>
          <a:lstStyle/>
          <a:p>
            <a:r>
              <a:rPr lang="en-US" smtClean="0"/>
              <a:t>Click to edit Master title style</a:t>
            </a:r>
            <a:endParaRPr lang="pt-BR"/>
          </a:p>
        </p:txBody>
      </p:sp>
      <p:sp>
        <p:nvSpPr>
          <p:cNvPr id="3" name="Vertical Text Placeholder 2"/>
          <p:cNvSpPr>
            <a:spLocks noGrp="1"/>
          </p:cNvSpPr>
          <p:nvPr>
            <p:ph type="body" orient="vert" idx="1"/>
          </p:nvPr>
        </p:nvSpPr>
        <p:spPr>
          <a:xfrm>
            <a:off x="2438400" y="228600"/>
            <a:ext cx="46482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pt-BR"/>
          </a:p>
        </p:txBody>
      </p:sp>
      <p:sp>
        <p:nvSpPr>
          <p:cNvPr id="4" name="Rectangle 7"/>
          <p:cNvSpPr>
            <a:spLocks noGrp="1" noChangeArrowheads="1"/>
          </p:cNvSpPr>
          <p:nvPr>
            <p:ph type="dt" sz="half" idx="10"/>
          </p:nvPr>
        </p:nvSpPr>
        <p:spPr>
          <a:ln/>
        </p:spPr>
        <p:txBody>
          <a:bodyPr/>
          <a:lstStyle>
            <a:lvl1pPr>
              <a:defRPr/>
            </a:lvl1pPr>
          </a:lstStyle>
          <a:p>
            <a:pPr algn="l"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5" name="Rectangle 8"/>
          <p:cNvSpPr>
            <a:spLocks noGrp="1" noChangeArrowheads="1"/>
          </p:cNvSpPr>
          <p:nvPr>
            <p:ph type="ftr" sz="quarter" idx="11"/>
          </p:nvPr>
        </p:nvSpPr>
        <p:spPr>
          <a:ln/>
        </p:spPr>
        <p:txBody>
          <a:bodyPr/>
          <a:lstStyle>
            <a:lvl1pPr>
              <a:defRPr/>
            </a:lvl1pPr>
          </a:lstStyle>
          <a:p>
            <a:pPr algn="ctr" rtl="0" fontAlgn="base">
              <a:spcBef>
                <a:spcPct val="0"/>
              </a:spcBef>
              <a:spcAft>
                <a:spcPct val="0"/>
              </a:spcAft>
              <a:defRPr/>
            </a:pPr>
            <a:endParaRPr lang="pt-BR" sz="1000" kern="1200">
              <a:solidFill>
                <a:srgbClr val="000000"/>
              </a:solidFill>
              <a:effectLst>
                <a:outerShdw blurRad="38100" dist="38100" dir="2700000" algn="tl">
                  <a:srgbClr val="C0C0C0"/>
                </a:outerShdw>
              </a:effectLst>
              <a:latin typeface="Arial"/>
              <a:ea typeface="+mn-ea"/>
              <a:cs typeface="+mn-cs"/>
            </a:endParaRPr>
          </a:p>
        </p:txBody>
      </p:sp>
      <p:sp>
        <p:nvSpPr>
          <p:cNvPr id="6" name="Rectangle 9"/>
          <p:cNvSpPr>
            <a:spLocks noGrp="1" noChangeArrowheads="1"/>
          </p:cNvSpPr>
          <p:nvPr>
            <p:ph type="sldNum" sz="quarter" idx="12"/>
          </p:nvPr>
        </p:nvSpPr>
        <p:spPr>
          <a:ln/>
        </p:spPr>
        <p:txBody>
          <a:bodyPr/>
          <a:lstStyle>
            <a:lvl1pPr>
              <a:defRPr/>
            </a:lvl1pPr>
          </a:lstStyle>
          <a:p>
            <a:pPr algn="r" rtl="0" fontAlgn="base">
              <a:spcBef>
                <a:spcPct val="0"/>
              </a:spcBef>
              <a:spcAft>
                <a:spcPct val="0"/>
              </a:spcAft>
              <a:defRPr/>
            </a:pPr>
            <a:fld id="{A127C3E7-63D7-468E-B409-740545767183}" type="slidenum">
              <a:rPr lang="pt-BR" sz="1000" kern="1200">
                <a:solidFill>
                  <a:srgbClr val="000000"/>
                </a:solidFill>
                <a:effectLst>
                  <a:outerShdw blurRad="38100" dist="38100" dir="2700000" algn="tl">
                    <a:srgbClr val="C0C0C0"/>
                  </a:outerShdw>
                </a:effectLst>
                <a:latin typeface="Arial"/>
                <a:ea typeface="+mn-ea"/>
                <a:cs typeface="+mn-cs"/>
              </a:rPr>
              <a:pPr algn="r" rtl="0" fontAlgn="base">
                <a:spcBef>
                  <a:spcPct val="0"/>
                </a:spcBef>
                <a:spcAft>
                  <a:spcPct val="0"/>
                </a:spcAft>
                <a:defRPr/>
              </a:pPr>
              <a:t>‹Nº›</a:t>
            </a:fld>
            <a:endParaRPr lang="pt-BR" sz="1000" kern="1200">
              <a:solidFill>
                <a:srgbClr val="000000"/>
              </a:solidFill>
              <a:effectLst>
                <a:outerShdw blurRad="38100" dist="38100" dir="2700000" algn="tl">
                  <a:srgbClr val="C0C0C0"/>
                </a:outerShdw>
              </a:effectLst>
              <a:latin typeface="Arial"/>
              <a:ea typeface="+mn-ea"/>
              <a:cs typeface="+mn-cs"/>
            </a:endParaRP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395ABBD5-FA67-425C-BC7B-7427A7CD951F}" type="datetimeFigureOut">
              <a:rPr lang="es-ES" smtClean="0"/>
              <a:t>24/04/2016</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3A821368-B2D0-4C36-BBF4-B6D7ADB23F1A}"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3.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5ABBD5-FA67-425C-BC7B-7427A7CD951F}" type="datetimeFigureOut">
              <a:rPr lang="es-ES" smtClean="0"/>
              <a:t>24/04/2016</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821368-B2D0-4C36-BBF4-B6D7ADB23F1A}"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1026"/>
          <p:cNvGrpSpPr>
            <a:grpSpLocks/>
          </p:cNvGrpSpPr>
          <p:nvPr/>
        </p:nvGrpSpPr>
        <p:grpSpPr bwMode="auto">
          <a:xfrm>
            <a:off x="0" y="0"/>
            <a:ext cx="9144000" cy="6858000"/>
            <a:chOff x="0" y="0"/>
            <a:chExt cx="5760" cy="4320"/>
          </a:xfrm>
        </p:grpSpPr>
        <p:sp>
          <p:nvSpPr>
            <p:cNvPr id="53251" name="Rectangle 1027"/>
            <p:cNvSpPr>
              <a:spLocks noChangeArrowheads="1"/>
            </p:cNvSpPr>
            <p:nvPr/>
          </p:nvSpPr>
          <p:spPr bwMode="white">
            <a:xfrm>
              <a:off x="0" y="0"/>
              <a:ext cx="5760" cy="1200"/>
            </a:xfrm>
            <a:prstGeom prst="rect">
              <a:avLst/>
            </a:prstGeom>
            <a:gradFill rotWithShape="0">
              <a:gsLst>
                <a:gs pos="0">
                  <a:schemeClr val="accent2"/>
                </a:gs>
                <a:gs pos="100000">
                  <a:schemeClr val="bg1"/>
                </a:gs>
              </a:gsLst>
              <a:lin ang="5400000" scaled="1"/>
            </a:gradFill>
            <a:ln w="9525">
              <a:noFill/>
              <a:miter lim="800000"/>
              <a:headEnd/>
              <a:tailEnd/>
            </a:ln>
            <a:effectLst/>
          </p:spPr>
          <p:txBody>
            <a:bodyPr wrap="none" anchor="ctr"/>
            <a:lstStyle/>
            <a:p>
              <a:pPr algn="l" rtl="0" fontAlgn="base">
                <a:spcBef>
                  <a:spcPct val="0"/>
                </a:spcBef>
                <a:spcAft>
                  <a:spcPct val="0"/>
                </a:spcAft>
                <a:defRPr/>
              </a:pPr>
              <a:endParaRPr lang="es-ES" sz="2400" kern="1200">
                <a:solidFill>
                  <a:srgbClr val="EAE8E2"/>
                </a:solidFill>
                <a:latin typeface="Times New Roman" pitchFamily="18" charset="0"/>
                <a:ea typeface="+mn-ea"/>
                <a:cs typeface="+mn-cs"/>
              </a:endParaRPr>
            </a:p>
          </p:txBody>
        </p:sp>
        <p:sp>
          <p:nvSpPr>
            <p:cNvPr id="53252" name="Rectangle 1028"/>
            <p:cNvSpPr>
              <a:spLocks noChangeArrowheads="1"/>
            </p:cNvSpPr>
            <p:nvPr/>
          </p:nvSpPr>
          <p:spPr bwMode="white">
            <a:xfrm>
              <a:off x="0" y="4080"/>
              <a:ext cx="5760" cy="240"/>
            </a:xfrm>
            <a:prstGeom prst="rect">
              <a:avLst/>
            </a:prstGeom>
            <a:gradFill rotWithShape="0">
              <a:gsLst>
                <a:gs pos="0">
                  <a:schemeClr val="bg1"/>
                </a:gs>
                <a:gs pos="100000">
                  <a:schemeClr val="bg2"/>
                </a:gs>
              </a:gsLst>
              <a:lin ang="5400000" scaled="1"/>
            </a:gradFill>
            <a:ln w="9525">
              <a:noFill/>
              <a:miter lim="800000"/>
              <a:headEnd/>
              <a:tailEnd/>
            </a:ln>
            <a:effectLst/>
          </p:spPr>
          <p:txBody>
            <a:bodyPr wrap="none" anchor="ctr"/>
            <a:lstStyle/>
            <a:p>
              <a:pPr algn="l" rtl="0" fontAlgn="base">
                <a:spcBef>
                  <a:spcPct val="0"/>
                </a:spcBef>
                <a:spcAft>
                  <a:spcPct val="0"/>
                </a:spcAft>
                <a:defRPr/>
              </a:pPr>
              <a:endParaRPr lang="es-ES" sz="2400" kern="1200">
                <a:solidFill>
                  <a:srgbClr val="EAE8E2"/>
                </a:solidFill>
                <a:latin typeface="Times New Roman" pitchFamily="18" charset="0"/>
                <a:ea typeface="+mn-ea"/>
                <a:cs typeface="+mn-cs"/>
              </a:endParaRPr>
            </a:p>
          </p:txBody>
        </p:sp>
        <p:pic>
          <p:nvPicPr>
            <p:cNvPr id="1034" name="Picture 1029" descr="D:\FRONTPAGE THEMES\CONSTRUC\URBBANND.PNG"/>
            <p:cNvPicPr>
              <a:picLocks noChangeAspect="1" noChangeArrowheads="1"/>
            </p:cNvPicPr>
            <p:nvPr/>
          </p:nvPicPr>
          <p:blipFill>
            <a:blip r:embed="rId13"/>
            <a:srcRect t="66667"/>
            <a:stretch>
              <a:fillRect/>
            </a:stretch>
          </p:blipFill>
          <p:spPr bwMode="ltGray">
            <a:xfrm>
              <a:off x="0" y="0"/>
              <a:ext cx="5760" cy="192"/>
            </a:xfrm>
            <a:prstGeom prst="rect">
              <a:avLst/>
            </a:prstGeom>
            <a:noFill/>
            <a:ln w="9525">
              <a:noFill/>
              <a:miter lim="800000"/>
              <a:headEnd/>
              <a:tailEnd/>
            </a:ln>
          </p:spPr>
        </p:pic>
      </p:grpSp>
      <p:sp>
        <p:nvSpPr>
          <p:cNvPr id="53254" name="Rectangle 1030"/>
          <p:cNvSpPr>
            <a:spLocks noGrp="1" noChangeArrowheads="1"/>
          </p:cNvSpPr>
          <p:nvPr>
            <p:ph type="title"/>
          </p:nvPr>
        </p:nvSpPr>
        <p:spPr bwMode="auto">
          <a:xfrm>
            <a:off x="685800" y="533400"/>
            <a:ext cx="7772400" cy="1143000"/>
          </a:xfrm>
          <a:prstGeom prst="rect">
            <a:avLst/>
          </a:prstGeom>
          <a:noFill/>
          <a:ln w="9525">
            <a:noFill/>
            <a:miter lim="800000"/>
            <a:headEnd/>
            <a:tailEnd/>
          </a:ln>
          <a:effectLst>
            <a:outerShdw dist="35921" dir="2700000" algn="ctr" rotWithShape="0">
              <a:schemeClr val="bg2">
                <a:alpha val="50000"/>
              </a:schemeClr>
            </a:outerShdw>
          </a:effectLst>
        </p:spPr>
        <p:txBody>
          <a:bodyPr vert="horz" wrap="square" lIns="91440" tIns="45720" rIns="91440" bIns="45720" numCol="1" anchor="b" anchorCtr="0" compatLnSpc="1">
            <a:prstTxWarp prst="textNoShape">
              <a:avLst/>
            </a:prstTxWarp>
          </a:bodyPr>
          <a:lstStyle/>
          <a:p>
            <a:pPr lvl="0"/>
            <a:r>
              <a:rPr lang="es-ES" smtClean="0"/>
              <a:t>Haga clic para modificar el estilo de título del patrón</a:t>
            </a:r>
          </a:p>
        </p:txBody>
      </p:sp>
      <p:sp>
        <p:nvSpPr>
          <p:cNvPr id="1028" name="Rectangle 103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53256" name="Rectangle 1032"/>
          <p:cNvSpPr>
            <a:spLocks noGrp="1" noChangeArrowheads="1"/>
          </p:cNvSpPr>
          <p:nvPr>
            <p:ph type="dt" sz="half" idx="2"/>
          </p:nvPr>
        </p:nvSpPr>
        <p:spPr bwMode="auto">
          <a:xfrm>
            <a:off x="6858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smtClean="0">
                <a:latin typeface="+mn-lt"/>
              </a:defRPr>
            </a:lvl1pPr>
          </a:lstStyle>
          <a:p>
            <a:pPr algn="l" rtl="0" fontAlgn="base">
              <a:spcBef>
                <a:spcPct val="0"/>
              </a:spcBef>
              <a:spcAft>
                <a:spcPct val="0"/>
              </a:spcAft>
              <a:defRPr/>
            </a:pPr>
            <a:endParaRPr lang="es-ES" kern="1200">
              <a:solidFill>
                <a:srgbClr val="EAE8E2"/>
              </a:solidFill>
              <a:latin typeface="Arial Narrow"/>
              <a:ea typeface="+mn-ea"/>
              <a:cs typeface="+mn-cs"/>
            </a:endParaRPr>
          </a:p>
        </p:txBody>
      </p:sp>
      <p:sp>
        <p:nvSpPr>
          <p:cNvPr id="53257" name="Rectangle 1033"/>
          <p:cNvSpPr>
            <a:spLocks noGrp="1" noChangeArrowheads="1"/>
          </p:cNvSpPr>
          <p:nvPr>
            <p:ph type="ftr" sz="quarter" idx="3"/>
          </p:nvPr>
        </p:nvSpPr>
        <p:spPr bwMode="auto">
          <a:xfrm>
            <a:off x="3124200" y="6324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smtClean="0">
                <a:latin typeface="+mn-lt"/>
              </a:defRPr>
            </a:lvl1pPr>
          </a:lstStyle>
          <a:p>
            <a:pPr rtl="0" fontAlgn="base">
              <a:spcBef>
                <a:spcPct val="0"/>
              </a:spcBef>
              <a:spcAft>
                <a:spcPct val="0"/>
              </a:spcAft>
              <a:defRPr/>
            </a:pPr>
            <a:endParaRPr lang="es-ES" kern="1200">
              <a:solidFill>
                <a:srgbClr val="EAE8E2"/>
              </a:solidFill>
              <a:latin typeface="Arial Narrow"/>
              <a:ea typeface="+mn-ea"/>
              <a:cs typeface="+mn-cs"/>
            </a:endParaRPr>
          </a:p>
        </p:txBody>
      </p:sp>
      <p:sp>
        <p:nvSpPr>
          <p:cNvPr id="53258" name="Rectangle 1034"/>
          <p:cNvSpPr>
            <a:spLocks noGrp="1" noChangeArrowheads="1"/>
          </p:cNvSpPr>
          <p:nvPr>
            <p:ph type="sldNum" sz="quarter" idx="4"/>
          </p:nvPr>
        </p:nvSpPr>
        <p:spPr bwMode="auto">
          <a:xfrm>
            <a:off x="6553200" y="6324600"/>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smtClean="0">
                <a:latin typeface="+mn-lt"/>
              </a:defRPr>
            </a:lvl1pPr>
          </a:lstStyle>
          <a:p>
            <a:pPr rtl="0" fontAlgn="base">
              <a:spcBef>
                <a:spcPct val="0"/>
              </a:spcBef>
              <a:spcAft>
                <a:spcPct val="0"/>
              </a:spcAft>
              <a:defRPr/>
            </a:pPr>
            <a:fld id="{6AA69E5D-4840-49F0-8885-B9C81E8E0DE0}" type="slidenum">
              <a:rPr lang="es-ES" kern="1200">
                <a:solidFill>
                  <a:srgbClr val="EAE8E2"/>
                </a:solidFill>
                <a:latin typeface="Arial Narrow"/>
                <a:ea typeface="+mn-ea"/>
                <a:cs typeface="+mn-cs"/>
              </a:rPr>
              <a:pPr rtl="0" fontAlgn="base">
                <a:spcBef>
                  <a:spcPct val="0"/>
                </a:spcBef>
                <a:spcAft>
                  <a:spcPct val="0"/>
                </a:spcAft>
                <a:defRPr/>
              </a:pPr>
              <a:t>‹Nº›</a:t>
            </a:fld>
            <a:endParaRPr lang="es-ES" kern="1200">
              <a:solidFill>
                <a:srgbClr val="EAE8E2"/>
              </a:solidFill>
              <a:latin typeface="Arial Narrow"/>
              <a:ea typeface="+mn-ea"/>
              <a:cs typeface="+mn-cs"/>
            </a:endParaRPr>
          </a:p>
        </p:txBody>
      </p:sp>
    </p:spTree>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wipe dir="d"/>
  </p:transition>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Impact" pitchFamily="34" charset="0"/>
        </a:defRPr>
      </a:lvl2pPr>
      <a:lvl3pPr algn="l" rtl="0" eaLnBrk="0" fontAlgn="base" hangingPunct="0">
        <a:spcBef>
          <a:spcPct val="0"/>
        </a:spcBef>
        <a:spcAft>
          <a:spcPct val="0"/>
        </a:spcAft>
        <a:defRPr sz="4400">
          <a:solidFill>
            <a:schemeClr val="tx2"/>
          </a:solidFill>
          <a:latin typeface="Impact" pitchFamily="34" charset="0"/>
        </a:defRPr>
      </a:lvl3pPr>
      <a:lvl4pPr algn="l" rtl="0" eaLnBrk="0" fontAlgn="base" hangingPunct="0">
        <a:spcBef>
          <a:spcPct val="0"/>
        </a:spcBef>
        <a:spcAft>
          <a:spcPct val="0"/>
        </a:spcAft>
        <a:defRPr sz="4400">
          <a:solidFill>
            <a:schemeClr val="tx2"/>
          </a:solidFill>
          <a:latin typeface="Impact" pitchFamily="34" charset="0"/>
        </a:defRPr>
      </a:lvl4pPr>
      <a:lvl5pPr algn="l" rtl="0" eaLnBrk="0" fontAlgn="base" hangingPunct="0">
        <a:spcBef>
          <a:spcPct val="0"/>
        </a:spcBef>
        <a:spcAft>
          <a:spcPct val="0"/>
        </a:spcAft>
        <a:defRPr sz="4400">
          <a:solidFill>
            <a:schemeClr val="tx2"/>
          </a:solidFill>
          <a:latin typeface="Impact" pitchFamily="34" charset="0"/>
        </a:defRPr>
      </a:lvl5pPr>
      <a:lvl6pPr marL="457200" algn="l" rtl="0" fontAlgn="base">
        <a:spcBef>
          <a:spcPct val="0"/>
        </a:spcBef>
        <a:spcAft>
          <a:spcPct val="0"/>
        </a:spcAft>
        <a:defRPr sz="4400">
          <a:solidFill>
            <a:schemeClr val="tx2"/>
          </a:solidFill>
          <a:latin typeface="Impact" pitchFamily="34" charset="0"/>
        </a:defRPr>
      </a:lvl6pPr>
      <a:lvl7pPr marL="914400" algn="l" rtl="0" fontAlgn="base">
        <a:spcBef>
          <a:spcPct val="0"/>
        </a:spcBef>
        <a:spcAft>
          <a:spcPct val="0"/>
        </a:spcAft>
        <a:defRPr sz="4400">
          <a:solidFill>
            <a:schemeClr val="tx2"/>
          </a:solidFill>
          <a:latin typeface="Impact" pitchFamily="34" charset="0"/>
        </a:defRPr>
      </a:lvl7pPr>
      <a:lvl8pPr marL="1371600" algn="l" rtl="0" fontAlgn="base">
        <a:spcBef>
          <a:spcPct val="0"/>
        </a:spcBef>
        <a:spcAft>
          <a:spcPct val="0"/>
        </a:spcAft>
        <a:defRPr sz="4400">
          <a:solidFill>
            <a:schemeClr val="tx2"/>
          </a:solidFill>
          <a:latin typeface="Impact" pitchFamily="34" charset="0"/>
        </a:defRPr>
      </a:lvl8pPr>
      <a:lvl9pPr marL="1828800" algn="l" rtl="0" fontAlgn="base">
        <a:spcBef>
          <a:spcPct val="0"/>
        </a:spcBef>
        <a:spcAft>
          <a:spcPct val="0"/>
        </a:spcAft>
        <a:defRPr sz="4400">
          <a:solidFill>
            <a:schemeClr val="tx2"/>
          </a:solidFill>
          <a:latin typeface="Impact" pitchFamily="34" charset="0"/>
        </a:defRPr>
      </a:lvl9pPr>
    </p:titleStyle>
    <p:bodyStyle>
      <a:lvl1pPr marL="342900" indent="-342900" algn="l" rtl="0" eaLnBrk="0" fontAlgn="base" hangingPunct="0">
        <a:spcBef>
          <a:spcPct val="20000"/>
        </a:spcBef>
        <a:spcAft>
          <a:spcPct val="0"/>
        </a:spcAft>
        <a:buClr>
          <a:schemeClr val="accent1"/>
        </a:buClr>
        <a:buSzPct val="80000"/>
        <a:buFont typeface="Wingdings" pitchFamily="2" charset="2"/>
        <a:buChar char="Ü"/>
        <a:defRPr sz="3200">
          <a:solidFill>
            <a:schemeClr val="tx1"/>
          </a:solidFill>
          <a:latin typeface="+mn-lt"/>
          <a:ea typeface="+mn-ea"/>
          <a:cs typeface="+mn-cs"/>
        </a:defRPr>
      </a:lvl1pPr>
      <a:lvl2pPr marL="742950" indent="-285750" algn="l" rtl="0" eaLnBrk="0" fontAlgn="base" hangingPunct="0">
        <a:spcBef>
          <a:spcPct val="20000"/>
        </a:spcBef>
        <a:spcAft>
          <a:spcPct val="0"/>
        </a:spcAft>
        <a:buSzPct val="130000"/>
        <a:buBlip>
          <a:blip r:embed="rId14"/>
        </a:buBlip>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lr>
          <a:schemeClr val="accent1"/>
        </a:buClr>
        <a:buFont typeface="Wingdings" pitchFamily="2" charset="2"/>
        <a:buChar char="w"/>
        <a:defRPr sz="2000">
          <a:solidFill>
            <a:schemeClr val="tx1"/>
          </a:solidFill>
          <a:latin typeface="+mn-lt"/>
        </a:defRPr>
      </a:lvl4pPr>
      <a:lvl5pPr marL="2057400" indent="-228600" algn="l" rtl="0" eaLnBrk="0" fontAlgn="base" hangingPunct="0">
        <a:spcBef>
          <a:spcPct val="20000"/>
        </a:spcBef>
        <a:spcAft>
          <a:spcPct val="0"/>
        </a:spcAft>
        <a:buSzPct val="115000"/>
        <a:buBlip>
          <a:blip r:embed="rId14"/>
        </a:buBlip>
        <a:defRPr sz="2000">
          <a:solidFill>
            <a:schemeClr val="tx1"/>
          </a:solidFill>
          <a:latin typeface="+mn-lt"/>
        </a:defRPr>
      </a:lvl5pPr>
      <a:lvl6pPr marL="2514600" indent="-228600" algn="l" rtl="0" fontAlgn="base">
        <a:spcBef>
          <a:spcPct val="20000"/>
        </a:spcBef>
        <a:spcAft>
          <a:spcPct val="0"/>
        </a:spcAft>
        <a:buSzPct val="115000"/>
        <a:buBlip>
          <a:blip r:embed="rId14"/>
        </a:buBlip>
        <a:defRPr sz="2000">
          <a:solidFill>
            <a:schemeClr val="tx1"/>
          </a:solidFill>
          <a:latin typeface="+mn-lt"/>
        </a:defRPr>
      </a:lvl6pPr>
      <a:lvl7pPr marL="2971800" indent="-228600" algn="l" rtl="0" fontAlgn="base">
        <a:spcBef>
          <a:spcPct val="20000"/>
        </a:spcBef>
        <a:spcAft>
          <a:spcPct val="0"/>
        </a:spcAft>
        <a:buSzPct val="115000"/>
        <a:buBlip>
          <a:blip r:embed="rId14"/>
        </a:buBlip>
        <a:defRPr sz="2000">
          <a:solidFill>
            <a:schemeClr val="tx1"/>
          </a:solidFill>
          <a:latin typeface="+mn-lt"/>
        </a:defRPr>
      </a:lvl7pPr>
      <a:lvl8pPr marL="3429000" indent="-228600" algn="l" rtl="0" fontAlgn="base">
        <a:spcBef>
          <a:spcPct val="20000"/>
        </a:spcBef>
        <a:spcAft>
          <a:spcPct val="0"/>
        </a:spcAft>
        <a:buSzPct val="115000"/>
        <a:buBlip>
          <a:blip r:embed="rId14"/>
        </a:buBlip>
        <a:defRPr sz="2000">
          <a:solidFill>
            <a:schemeClr val="tx1"/>
          </a:solidFill>
          <a:latin typeface="+mn-lt"/>
        </a:defRPr>
      </a:lvl8pPr>
      <a:lvl9pPr marL="3886200" indent="-228600" algn="l" rtl="0" fontAlgn="base">
        <a:spcBef>
          <a:spcPct val="20000"/>
        </a:spcBef>
        <a:spcAft>
          <a:spcPct val="0"/>
        </a:spcAft>
        <a:buSzPct val="115000"/>
        <a:buBlip>
          <a:blip r:embed="rId14"/>
        </a:buBlip>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 name="Group 2"/>
          <p:cNvGrpSpPr>
            <a:grpSpLocks/>
          </p:cNvGrpSpPr>
          <p:nvPr/>
        </p:nvGrpSpPr>
        <p:grpSpPr bwMode="auto">
          <a:xfrm>
            <a:off x="0" y="0"/>
            <a:ext cx="2667000" cy="6858000"/>
            <a:chOff x="0" y="0"/>
            <a:chExt cx="1680" cy="4320"/>
          </a:xfrm>
        </p:grpSpPr>
        <p:sp>
          <p:nvSpPr>
            <p:cNvPr id="4099"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rtl="0" fontAlgn="base">
                <a:spcBef>
                  <a:spcPct val="0"/>
                </a:spcBef>
                <a:spcAft>
                  <a:spcPct val="0"/>
                </a:spcAft>
                <a:defRPr/>
              </a:pPr>
              <a:endParaRPr lang="en-US" kern="1200">
                <a:solidFill>
                  <a:srgbClr val="000000"/>
                </a:solidFill>
                <a:latin typeface="Arial" charset="0"/>
                <a:ea typeface="+mn-ea"/>
                <a:cs typeface="+mn-cs"/>
              </a:endParaRPr>
            </a:p>
          </p:txBody>
        </p:sp>
        <p:pic>
          <p:nvPicPr>
            <p:cNvPr id="1033" name="Picture 4" descr="slidemaster_med3"/>
            <p:cNvPicPr>
              <a:picLocks noChangeAspect="1" noChangeArrowheads="1"/>
            </p:cNvPicPr>
            <p:nvPr/>
          </p:nvPicPr>
          <p:blipFill>
            <a:blip r:embed="rId13"/>
            <a:srcRect/>
            <a:stretch>
              <a:fillRect/>
            </a:stretch>
          </p:blipFill>
          <p:spPr bwMode="ltGray">
            <a:xfrm>
              <a:off x="0" y="0"/>
              <a:ext cx="1348" cy="4320"/>
            </a:xfrm>
            <a:prstGeom prst="rect">
              <a:avLst/>
            </a:prstGeom>
            <a:noFill/>
            <a:ln w="9525">
              <a:noFill/>
              <a:miter lim="800000"/>
              <a:headEnd/>
              <a:tailEnd/>
            </a:ln>
          </p:spPr>
        </p:pic>
      </p:grpSp>
      <p:sp>
        <p:nvSpPr>
          <p:cNvPr id="4101"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pt-BR" smtClean="0"/>
              <a:t>Clique para editar o estilo do título mestre</a:t>
            </a:r>
          </a:p>
        </p:txBody>
      </p:sp>
      <p:sp>
        <p:nvSpPr>
          <p:cNvPr id="4102"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p>
        </p:txBody>
      </p:sp>
      <p:sp>
        <p:nvSpPr>
          <p:cNvPr id="4103"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latin typeface="+mn-lt"/>
              </a:defRPr>
            </a:lvl1pPr>
          </a:lstStyle>
          <a:p>
            <a:pPr algn="l" rtl="0" fontAlgn="base">
              <a:spcBef>
                <a:spcPct val="0"/>
              </a:spcBef>
              <a:spcAft>
                <a:spcPct val="0"/>
              </a:spcAft>
              <a:defRPr/>
            </a:pPr>
            <a:endParaRPr lang="pt-BR" kern="1200">
              <a:solidFill>
                <a:srgbClr val="000000"/>
              </a:solidFill>
              <a:latin typeface="Arial"/>
              <a:ea typeface="+mn-ea"/>
              <a:cs typeface="+mn-cs"/>
            </a:endParaRPr>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latin typeface="+mn-lt"/>
              </a:defRPr>
            </a:lvl1pPr>
          </a:lstStyle>
          <a:p>
            <a:pPr rtl="0" fontAlgn="base">
              <a:spcBef>
                <a:spcPct val="0"/>
              </a:spcBef>
              <a:spcAft>
                <a:spcPct val="0"/>
              </a:spcAft>
              <a:defRPr/>
            </a:pPr>
            <a:endParaRPr lang="pt-BR" kern="1200">
              <a:solidFill>
                <a:srgbClr val="000000"/>
              </a:solidFill>
              <a:latin typeface="Arial"/>
              <a:ea typeface="+mn-ea"/>
              <a:cs typeface="+mn-cs"/>
            </a:endParaRPr>
          </a:p>
        </p:txBody>
      </p:sp>
      <p:sp>
        <p:nvSpPr>
          <p:cNvPr id="4105"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latin typeface="+mn-lt"/>
              </a:defRPr>
            </a:lvl1pPr>
          </a:lstStyle>
          <a:p>
            <a:pPr rtl="0" fontAlgn="base">
              <a:spcBef>
                <a:spcPct val="0"/>
              </a:spcBef>
              <a:spcAft>
                <a:spcPct val="0"/>
              </a:spcAft>
              <a:defRPr/>
            </a:pPr>
            <a:fld id="{81864357-F21D-4D56-86BE-360FB8E6726C}" type="slidenum">
              <a:rPr lang="pt-BR" kern="1200">
                <a:solidFill>
                  <a:srgbClr val="000000"/>
                </a:solidFill>
                <a:latin typeface="Arial"/>
                <a:ea typeface="+mn-ea"/>
                <a:cs typeface="+mn-cs"/>
              </a:rPr>
              <a:pPr rtl="0" fontAlgn="base">
                <a:spcBef>
                  <a:spcPct val="0"/>
                </a:spcBef>
                <a:spcAft>
                  <a:spcPct val="0"/>
                </a:spcAft>
                <a:defRPr/>
              </a:pPr>
              <a:t>‹Nº›</a:t>
            </a:fld>
            <a:endParaRPr lang="pt-BR" kern="1200">
              <a:solidFill>
                <a:srgbClr val="000000"/>
              </a:solidFill>
              <a:latin typeface="Arial"/>
              <a:ea typeface="+mn-ea"/>
              <a:cs typeface="+mn-cs"/>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withEffect">
                                  <p:stCondLst>
                                    <p:cond delay="0"/>
                                  </p:stCondLst>
                                  <p:childTnLst>
                                    <p:set>
                                      <p:cBhvr>
                                        <p:cTn id="6" dur="1" fill="hold">
                                          <p:stCondLst>
                                            <p:cond delay="0"/>
                                          </p:stCondLst>
                                        </p:cTn>
                                        <p:tgtEl>
                                          <p:spTgt spid="4101"/>
                                        </p:tgtEl>
                                        <p:attrNameLst>
                                          <p:attrName>style.visibility</p:attrName>
                                        </p:attrNameLst>
                                      </p:cBhvr>
                                      <p:to>
                                        <p:strVal val="visible"/>
                                      </p:to>
                                    </p:set>
                                    <p:anim calcmode="lin" valueType="num">
                                      <p:cBhvr>
                                        <p:cTn id="7" dur="500" fill="hold"/>
                                        <p:tgtEl>
                                          <p:spTgt spid="4101"/>
                                        </p:tgtEl>
                                        <p:attrNameLst>
                                          <p:attrName>ppt_w</p:attrName>
                                        </p:attrNameLst>
                                      </p:cBhvr>
                                      <p:tavLst>
                                        <p:tav tm="0">
                                          <p:val>
                                            <p:fltVal val="0"/>
                                          </p:val>
                                        </p:tav>
                                        <p:tav tm="100000">
                                          <p:val>
                                            <p:strVal val="#ppt_w"/>
                                          </p:val>
                                        </p:tav>
                                      </p:tavLst>
                                    </p:anim>
                                    <p:anim calcmode="lin" valueType="num">
                                      <p:cBhvr>
                                        <p:cTn id="8" dur="500" fill="hold"/>
                                        <p:tgtEl>
                                          <p:spTgt spid="4101"/>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102">
                                            <p:txEl>
                                              <p:pRg st="0" end="0"/>
                                            </p:txEl>
                                          </p:spTgt>
                                        </p:tgtEl>
                                        <p:attrNameLst>
                                          <p:attrName>style.visibility</p:attrName>
                                        </p:attrNameLst>
                                      </p:cBhvr>
                                      <p:to>
                                        <p:strVal val="visible"/>
                                      </p:to>
                                    </p:set>
                                    <p:anim calcmode="lin" valueType="num">
                                      <p:cBhvr>
                                        <p:cTn id="13" dur="500" fill="hold"/>
                                        <p:tgtEl>
                                          <p:spTgt spid="4102">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4102">
                                            <p:txEl>
                                              <p:pRg st="0" end="0"/>
                                            </p:txEl>
                                          </p:spTgt>
                                        </p:tgtEl>
                                        <p:attrNameLst>
                                          <p:attrName>ppt_h</p:attrName>
                                        </p:attrNameLst>
                                      </p:cBhvr>
                                      <p:tavLst>
                                        <p:tav tm="0">
                                          <p:val>
                                            <p:fltVal val="0"/>
                                          </p:val>
                                        </p:tav>
                                        <p:tav tm="100000">
                                          <p:val>
                                            <p:strVal val="#ppt_h"/>
                                          </p:val>
                                        </p:tav>
                                      </p:tavLst>
                                    </p:anim>
                                  </p:childTnLst>
                                </p:cTn>
                              </p:par>
                              <p:par>
                                <p:cTn id="15" presetID="23" presetClass="entr" presetSubtype="16" fill="hold" grpId="0" nodeType="withEffect">
                                  <p:stCondLst>
                                    <p:cond delay="0"/>
                                  </p:stCondLst>
                                  <p:childTnLst>
                                    <p:set>
                                      <p:cBhvr>
                                        <p:cTn id="16" dur="1" fill="hold">
                                          <p:stCondLst>
                                            <p:cond delay="0"/>
                                          </p:stCondLst>
                                        </p:cTn>
                                        <p:tgtEl>
                                          <p:spTgt spid="4102">
                                            <p:txEl>
                                              <p:pRg st="1" end="1"/>
                                            </p:txEl>
                                          </p:spTgt>
                                        </p:tgtEl>
                                        <p:attrNameLst>
                                          <p:attrName>style.visibility</p:attrName>
                                        </p:attrNameLst>
                                      </p:cBhvr>
                                      <p:to>
                                        <p:strVal val="visible"/>
                                      </p:to>
                                    </p:set>
                                    <p:anim calcmode="lin" valueType="num">
                                      <p:cBhvr>
                                        <p:cTn id="17" dur="500" fill="hold"/>
                                        <p:tgtEl>
                                          <p:spTgt spid="4102">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4102">
                                            <p:txEl>
                                              <p:pRg st="1" end="1"/>
                                            </p:txEl>
                                          </p:spTgt>
                                        </p:tgtEl>
                                        <p:attrNameLst>
                                          <p:attrName>ppt_h</p:attrName>
                                        </p:attrNameLst>
                                      </p:cBhvr>
                                      <p:tavLst>
                                        <p:tav tm="0">
                                          <p:val>
                                            <p:fltVal val="0"/>
                                          </p:val>
                                        </p:tav>
                                        <p:tav tm="100000">
                                          <p:val>
                                            <p:strVal val="#ppt_h"/>
                                          </p:val>
                                        </p:tav>
                                      </p:tavLst>
                                    </p:anim>
                                  </p:childTnLst>
                                </p:cTn>
                              </p:par>
                              <p:par>
                                <p:cTn id="19" presetID="23" presetClass="entr" presetSubtype="16" fill="hold" grpId="0" nodeType="withEffect">
                                  <p:stCondLst>
                                    <p:cond delay="0"/>
                                  </p:stCondLst>
                                  <p:childTnLst>
                                    <p:set>
                                      <p:cBhvr>
                                        <p:cTn id="20" dur="1" fill="hold">
                                          <p:stCondLst>
                                            <p:cond delay="0"/>
                                          </p:stCondLst>
                                        </p:cTn>
                                        <p:tgtEl>
                                          <p:spTgt spid="4102">
                                            <p:txEl>
                                              <p:pRg st="2" end="2"/>
                                            </p:txEl>
                                          </p:spTgt>
                                        </p:tgtEl>
                                        <p:attrNameLst>
                                          <p:attrName>style.visibility</p:attrName>
                                        </p:attrNameLst>
                                      </p:cBhvr>
                                      <p:to>
                                        <p:strVal val="visible"/>
                                      </p:to>
                                    </p:set>
                                    <p:anim calcmode="lin" valueType="num">
                                      <p:cBhvr>
                                        <p:cTn id="21" dur="500" fill="hold"/>
                                        <p:tgtEl>
                                          <p:spTgt spid="4102">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102">
                                            <p:txEl>
                                              <p:pRg st="2" end="2"/>
                                            </p:txEl>
                                          </p:spTgt>
                                        </p:tgtEl>
                                        <p:attrNameLst>
                                          <p:attrName>ppt_h</p:attrName>
                                        </p:attrNameLst>
                                      </p:cBhvr>
                                      <p:tavLst>
                                        <p:tav tm="0">
                                          <p:val>
                                            <p:fltVal val="0"/>
                                          </p:val>
                                        </p:tav>
                                        <p:tav tm="100000">
                                          <p:val>
                                            <p:strVal val="#ppt_h"/>
                                          </p:val>
                                        </p:tav>
                                      </p:tavLst>
                                    </p:anim>
                                  </p:childTnLst>
                                </p:cTn>
                              </p:par>
                              <p:par>
                                <p:cTn id="23" presetID="23" presetClass="entr" presetSubtype="16" fill="hold" grpId="0" nodeType="withEffect">
                                  <p:stCondLst>
                                    <p:cond delay="0"/>
                                  </p:stCondLst>
                                  <p:childTnLst>
                                    <p:set>
                                      <p:cBhvr>
                                        <p:cTn id="24" dur="1" fill="hold">
                                          <p:stCondLst>
                                            <p:cond delay="0"/>
                                          </p:stCondLst>
                                        </p:cTn>
                                        <p:tgtEl>
                                          <p:spTgt spid="4102">
                                            <p:txEl>
                                              <p:pRg st="3" end="3"/>
                                            </p:txEl>
                                          </p:spTgt>
                                        </p:tgtEl>
                                        <p:attrNameLst>
                                          <p:attrName>style.visibility</p:attrName>
                                        </p:attrNameLst>
                                      </p:cBhvr>
                                      <p:to>
                                        <p:strVal val="visible"/>
                                      </p:to>
                                    </p:set>
                                    <p:anim calcmode="lin" valueType="num">
                                      <p:cBhvr>
                                        <p:cTn id="25" dur="500" fill="hold"/>
                                        <p:tgtEl>
                                          <p:spTgt spid="4102">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102">
                                            <p:txEl>
                                              <p:pRg st="3" end="3"/>
                                            </p:txEl>
                                          </p:spTgt>
                                        </p:tgtEl>
                                        <p:attrNameLst>
                                          <p:attrName>ppt_h</p:attrName>
                                        </p:attrNameLst>
                                      </p:cBhvr>
                                      <p:tavLst>
                                        <p:tav tm="0">
                                          <p:val>
                                            <p:fltVal val="0"/>
                                          </p:val>
                                        </p:tav>
                                        <p:tav tm="100000">
                                          <p:val>
                                            <p:strVal val="#ppt_h"/>
                                          </p:val>
                                        </p:tav>
                                      </p:tavLst>
                                    </p:anim>
                                  </p:childTnLst>
                                </p:cTn>
                              </p:par>
                              <p:par>
                                <p:cTn id="27" presetID="23" presetClass="entr" presetSubtype="16" fill="hold" grpId="0" nodeType="withEffect">
                                  <p:stCondLst>
                                    <p:cond delay="0"/>
                                  </p:stCondLst>
                                  <p:childTnLst>
                                    <p:set>
                                      <p:cBhvr>
                                        <p:cTn id="28" dur="1" fill="hold">
                                          <p:stCondLst>
                                            <p:cond delay="0"/>
                                          </p:stCondLst>
                                        </p:cTn>
                                        <p:tgtEl>
                                          <p:spTgt spid="4102">
                                            <p:txEl>
                                              <p:pRg st="4" end="4"/>
                                            </p:txEl>
                                          </p:spTgt>
                                        </p:tgtEl>
                                        <p:attrNameLst>
                                          <p:attrName>style.visibility</p:attrName>
                                        </p:attrNameLst>
                                      </p:cBhvr>
                                      <p:to>
                                        <p:strVal val="visible"/>
                                      </p:to>
                                    </p:set>
                                    <p:anim calcmode="lin" valueType="num">
                                      <p:cBhvr>
                                        <p:cTn id="29" dur="500" fill="hold"/>
                                        <p:tgtEl>
                                          <p:spTgt spid="4102">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4102">
                                            <p:txEl>
                                              <p:pRg st="4" end="4"/>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1" grpId="0"/>
      <p:bldP spid="4102" grpId="0" build="p">
        <p:tmplLst>
          <p:tmpl lvl="1">
            <p:tnLst>
              <p:par>
                <p:cTn presetID="23" presetClass="entr" presetSubtype="16" fill="hold" nodeType="click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p:cTn dur="500" fill="hold"/>
                        <p:tgtEl>
                          <p:spTgt spid="4102"/>
                        </p:tgtEl>
                        <p:attrNameLst>
                          <p:attrName>ppt_w</p:attrName>
                        </p:attrNameLst>
                      </p:cBhvr>
                      <p:tavLst>
                        <p:tav tm="0">
                          <p:val>
                            <p:fltVal val="0"/>
                          </p:val>
                        </p:tav>
                        <p:tav tm="100000">
                          <p:val>
                            <p:strVal val="#ppt_w"/>
                          </p:val>
                        </p:tav>
                      </p:tavLst>
                    </p:anim>
                    <p:anim calcmode="lin" valueType="num">
                      <p:cBhvr>
                        <p:cTn dur="500" fill="hold"/>
                        <p:tgtEl>
                          <p:spTgt spid="4102"/>
                        </p:tgtEl>
                        <p:attrNameLst>
                          <p:attrName>ppt_h</p:attrName>
                        </p:attrNameLst>
                      </p:cBhvr>
                      <p:tavLst>
                        <p:tav tm="0">
                          <p:val>
                            <p:fltVal val="0"/>
                          </p:val>
                        </p:tav>
                        <p:tav tm="100000">
                          <p:val>
                            <p:strVal val="#ppt_h"/>
                          </p:val>
                        </p:tav>
                      </p:tavLst>
                    </p:anim>
                  </p:childTnLst>
                </p:cTn>
              </p:par>
            </p:tnLst>
          </p:tmpl>
          <p:tmpl lvl="2">
            <p:tnLst>
              <p:par>
                <p:cTn presetID="23" presetClass="entr" presetSubtype="16" fill="hold" nodeType="with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p:cTn dur="500" fill="hold"/>
                        <p:tgtEl>
                          <p:spTgt spid="4102"/>
                        </p:tgtEl>
                        <p:attrNameLst>
                          <p:attrName>ppt_w</p:attrName>
                        </p:attrNameLst>
                      </p:cBhvr>
                      <p:tavLst>
                        <p:tav tm="0">
                          <p:val>
                            <p:fltVal val="0"/>
                          </p:val>
                        </p:tav>
                        <p:tav tm="100000">
                          <p:val>
                            <p:strVal val="#ppt_w"/>
                          </p:val>
                        </p:tav>
                      </p:tavLst>
                    </p:anim>
                    <p:anim calcmode="lin" valueType="num">
                      <p:cBhvr>
                        <p:cTn dur="500" fill="hold"/>
                        <p:tgtEl>
                          <p:spTgt spid="4102"/>
                        </p:tgtEl>
                        <p:attrNameLst>
                          <p:attrName>ppt_h</p:attrName>
                        </p:attrNameLst>
                      </p:cBhvr>
                      <p:tavLst>
                        <p:tav tm="0">
                          <p:val>
                            <p:fltVal val="0"/>
                          </p:val>
                        </p:tav>
                        <p:tav tm="100000">
                          <p:val>
                            <p:strVal val="#ppt_h"/>
                          </p:val>
                        </p:tav>
                      </p:tavLst>
                    </p:anim>
                  </p:childTnLst>
                </p:cTn>
              </p:par>
            </p:tnLst>
          </p:tmpl>
          <p:tmpl lvl="3">
            <p:tnLst>
              <p:par>
                <p:cTn presetID="23" presetClass="entr" presetSubtype="16" fill="hold" nodeType="with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p:cTn dur="500" fill="hold"/>
                        <p:tgtEl>
                          <p:spTgt spid="4102"/>
                        </p:tgtEl>
                        <p:attrNameLst>
                          <p:attrName>ppt_w</p:attrName>
                        </p:attrNameLst>
                      </p:cBhvr>
                      <p:tavLst>
                        <p:tav tm="0">
                          <p:val>
                            <p:fltVal val="0"/>
                          </p:val>
                        </p:tav>
                        <p:tav tm="100000">
                          <p:val>
                            <p:strVal val="#ppt_w"/>
                          </p:val>
                        </p:tav>
                      </p:tavLst>
                    </p:anim>
                    <p:anim calcmode="lin" valueType="num">
                      <p:cBhvr>
                        <p:cTn dur="500" fill="hold"/>
                        <p:tgtEl>
                          <p:spTgt spid="4102"/>
                        </p:tgtEl>
                        <p:attrNameLst>
                          <p:attrName>ppt_h</p:attrName>
                        </p:attrNameLst>
                      </p:cBhvr>
                      <p:tavLst>
                        <p:tav tm="0">
                          <p:val>
                            <p:fltVal val="0"/>
                          </p:val>
                        </p:tav>
                        <p:tav tm="100000">
                          <p:val>
                            <p:strVal val="#ppt_h"/>
                          </p:val>
                        </p:tav>
                      </p:tavLst>
                    </p:anim>
                  </p:childTnLst>
                </p:cTn>
              </p:par>
            </p:tnLst>
          </p:tmpl>
          <p:tmpl lvl="4">
            <p:tnLst>
              <p:par>
                <p:cTn presetID="23" presetClass="entr" presetSubtype="16" fill="hold" nodeType="with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p:cTn dur="500" fill="hold"/>
                        <p:tgtEl>
                          <p:spTgt spid="4102"/>
                        </p:tgtEl>
                        <p:attrNameLst>
                          <p:attrName>ppt_w</p:attrName>
                        </p:attrNameLst>
                      </p:cBhvr>
                      <p:tavLst>
                        <p:tav tm="0">
                          <p:val>
                            <p:fltVal val="0"/>
                          </p:val>
                        </p:tav>
                        <p:tav tm="100000">
                          <p:val>
                            <p:strVal val="#ppt_w"/>
                          </p:val>
                        </p:tav>
                      </p:tavLst>
                    </p:anim>
                    <p:anim calcmode="lin" valueType="num">
                      <p:cBhvr>
                        <p:cTn dur="500" fill="hold"/>
                        <p:tgtEl>
                          <p:spTgt spid="4102"/>
                        </p:tgtEl>
                        <p:attrNameLst>
                          <p:attrName>ppt_h</p:attrName>
                        </p:attrNameLst>
                      </p:cBhvr>
                      <p:tavLst>
                        <p:tav tm="0">
                          <p:val>
                            <p:fltVal val="0"/>
                          </p:val>
                        </p:tav>
                        <p:tav tm="100000">
                          <p:val>
                            <p:strVal val="#ppt_h"/>
                          </p:val>
                        </p:tav>
                      </p:tavLst>
                    </p:anim>
                  </p:childTnLst>
                </p:cTn>
              </p:par>
            </p:tnLst>
          </p:tmpl>
          <p:tmpl lvl="5">
            <p:tnLst>
              <p:par>
                <p:cTn presetID="23" presetClass="entr" presetSubtype="16" fill="hold" nodeType="withEffect">
                  <p:stCondLst>
                    <p:cond delay="0"/>
                  </p:stCondLst>
                  <p:childTnLst>
                    <p:set>
                      <p:cBhvr>
                        <p:cTn dur="1" fill="hold">
                          <p:stCondLst>
                            <p:cond delay="0"/>
                          </p:stCondLst>
                        </p:cTn>
                        <p:tgtEl>
                          <p:spTgt spid="4102"/>
                        </p:tgtEl>
                        <p:attrNameLst>
                          <p:attrName>style.visibility</p:attrName>
                        </p:attrNameLst>
                      </p:cBhvr>
                      <p:to>
                        <p:strVal val="visible"/>
                      </p:to>
                    </p:set>
                    <p:anim calcmode="lin" valueType="num">
                      <p:cBhvr>
                        <p:cTn dur="500" fill="hold"/>
                        <p:tgtEl>
                          <p:spTgt spid="4102"/>
                        </p:tgtEl>
                        <p:attrNameLst>
                          <p:attrName>ppt_w</p:attrName>
                        </p:attrNameLst>
                      </p:cBhvr>
                      <p:tavLst>
                        <p:tav tm="0">
                          <p:val>
                            <p:fltVal val="0"/>
                          </p:val>
                        </p:tav>
                        <p:tav tm="100000">
                          <p:val>
                            <p:strVal val="#ppt_w"/>
                          </p:val>
                        </p:tav>
                      </p:tavLst>
                    </p:anim>
                    <p:anim calcmode="lin" valueType="num">
                      <p:cBhvr>
                        <p:cTn dur="500" fill="hold"/>
                        <p:tgtEl>
                          <p:spTgt spid="4102"/>
                        </p:tgtEl>
                        <p:attrNameLst>
                          <p:attrName>ppt_h</p:attrName>
                        </p:attrNameLst>
                      </p:cBhvr>
                      <p:tavLst>
                        <p:tav tm="0">
                          <p:val>
                            <p:fltVal val="0"/>
                          </p:val>
                        </p:tav>
                        <p:tav tm="100000">
                          <p:val>
                            <p:strVal val="#ppt_h"/>
                          </p:val>
                        </p:tav>
                      </p:tavLst>
                    </p:anim>
                  </p:childTnLst>
                </p:cTn>
              </p:par>
            </p:tnLst>
          </p:tmpl>
        </p:tmplLst>
      </p:bldP>
    </p:bldLst>
  </p:timing>
  <p:txStyles>
    <p:titleStyle>
      <a:lvl1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7.gif"/><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GT" dirty="0"/>
          </a:p>
        </p:txBody>
      </p:sp>
      <p:sp>
        <p:nvSpPr>
          <p:cNvPr id="3" name="2 Subtítulo"/>
          <p:cNvSpPr>
            <a:spLocks noGrp="1"/>
          </p:cNvSpPr>
          <p:nvPr>
            <p:ph type="subTitle" idx="1"/>
          </p:nvPr>
        </p:nvSpPr>
        <p:spPr/>
        <p:txBody>
          <a:bodyPr/>
          <a:lstStyle/>
          <a:p>
            <a:endParaRPr lang="es-GT"/>
          </a:p>
        </p:txBody>
      </p:sp>
      <p:grpSp>
        <p:nvGrpSpPr>
          <p:cNvPr id="4" name="7 Grupo"/>
          <p:cNvGrpSpPr/>
          <p:nvPr/>
        </p:nvGrpSpPr>
        <p:grpSpPr>
          <a:xfrm>
            <a:off x="-32" y="0"/>
            <a:ext cx="9144032" cy="6858000"/>
            <a:chOff x="-32" y="0"/>
            <a:chExt cx="9144032" cy="6858000"/>
          </a:xfrm>
        </p:grpSpPr>
        <p:pic>
          <p:nvPicPr>
            <p:cNvPr id="1026" name="Picture 2" descr="C:\Users\Daniel H\Documents\mis documentos xp\My Pictures\FONDOS\jesus6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6 Rectángulo"/>
            <p:cNvSpPr/>
            <p:nvPr/>
          </p:nvSpPr>
          <p:spPr>
            <a:xfrm>
              <a:off x="0" y="6286520"/>
              <a:ext cx="9144000" cy="57148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5" name="4 CuadroTexto"/>
            <p:cNvSpPr txBox="1"/>
            <p:nvPr/>
          </p:nvSpPr>
          <p:spPr>
            <a:xfrm>
              <a:off x="-32" y="6345816"/>
              <a:ext cx="2714644" cy="369332"/>
            </a:xfrm>
            <a:prstGeom prst="rect">
              <a:avLst/>
            </a:prstGeom>
            <a:noFill/>
          </p:spPr>
          <p:txBody>
            <a:bodyPr wrap="square" rtlCol="0">
              <a:spAutoFit/>
            </a:bodyPr>
            <a:lstStyle/>
            <a:p>
              <a:r>
                <a:rPr lang="es-GT" b="1" dirty="0" smtClean="0">
                  <a:solidFill>
                    <a:schemeClr val="bg1"/>
                  </a:solidFill>
                </a:rPr>
                <a:t>GRUPOS DE ORACION</a:t>
              </a:r>
              <a:endParaRPr lang="es-GT" b="1" dirty="0">
                <a:solidFill>
                  <a:schemeClr val="bg1"/>
                </a:solidFill>
              </a:endParaRPr>
            </a:p>
          </p:txBody>
        </p:sp>
        <p:sp>
          <p:nvSpPr>
            <p:cNvPr id="6" name="5 CuadroTexto"/>
            <p:cNvSpPr txBox="1"/>
            <p:nvPr/>
          </p:nvSpPr>
          <p:spPr>
            <a:xfrm>
              <a:off x="6357950" y="6345816"/>
              <a:ext cx="2714644" cy="369332"/>
            </a:xfrm>
            <a:prstGeom prst="rect">
              <a:avLst/>
            </a:prstGeom>
            <a:noFill/>
          </p:spPr>
          <p:txBody>
            <a:bodyPr wrap="square" rtlCol="0">
              <a:spAutoFit/>
            </a:bodyPr>
            <a:lstStyle/>
            <a:p>
              <a:pPr algn="r"/>
              <a:r>
                <a:rPr lang="es-GT" b="1" dirty="0" err="1" smtClean="0">
                  <a:solidFill>
                    <a:schemeClr val="bg1"/>
                  </a:solidFill>
                </a:rPr>
                <a:t>Pr.</a:t>
              </a:r>
              <a:r>
                <a:rPr lang="es-GT" b="1" dirty="0" smtClean="0">
                  <a:solidFill>
                    <a:schemeClr val="bg1"/>
                  </a:solidFill>
                </a:rPr>
                <a:t> </a:t>
              </a:r>
              <a:r>
                <a:rPr lang="es-GT" b="1" dirty="0" err="1" smtClean="0">
                  <a:solidFill>
                    <a:schemeClr val="bg1"/>
                  </a:solidFill>
                </a:rPr>
                <a:t>Franzs</a:t>
              </a:r>
              <a:r>
                <a:rPr lang="es-GT" b="1" dirty="0" smtClean="0">
                  <a:solidFill>
                    <a:schemeClr val="bg1"/>
                  </a:solidFill>
                </a:rPr>
                <a:t> </a:t>
              </a:r>
              <a:r>
                <a:rPr lang="es-GT" b="1" dirty="0" err="1" smtClean="0">
                  <a:solidFill>
                    <a:schemeClr val="bg1"/>
                  </a:solidFill>
                </a:rPr>
                <a:t>Amundaray</a:t>
              </a:r>
              <a:r>
                <a:rPr lang="es-GT" b="1" dirty="0" smtClean="0">
                  <a:solidFill>
                    <a:schemeClr val="bg1"/>
                  </a:solidFill>
                </a:rPr>
                <a:t> Cruz</a:t>
              </a:r>
              <a:endParaRPr lang="es-GT" b="1" dirty="0">
                <a:solidFill>
                  <a:schemeClr val="bg1"/>
                </a:solidFill>
              </a:endParaRPr>
            </a:p>
          </p:txBody>
        </p:sp>
      </p:grpSp>
      <p:sp>
        <p:nvSpPr>
          <p:cNvPr id="9" name="8 CuadroTexto"/>
          <p:cNvSpPr txBox="1"/>
          <p:nvPr/>
        </p:nvSpPr>
        <p:spPr>
          <a:xfrm>
            <a:off x="1571604" y="642918"/>
            <a:ext cx="6215106" cy="2185214"/>
          </a:xfrm>
          <a:prstGeom prst="rect">
            <a:avLst/>
          </a:prstGeom>
          <a:noFill/>
        </p:spPr>
        <p:txBody>
          <a:bodyPr wrap="square" rtlCol="0">
            <a:spAutoFit/>
          </a:bodyPr>
          <a:lstStyle/>
          <a:p>
            <a:pPr algn="ctr"/>
            <a:r>
              <a:rPr lang="es-GT" sz="5400" b="1" dirty="0" smtClean="0">
                <a:solidFill>
                  <a:srgbClr val="002060"/>
                </a:solidFill>
              </a:rPr>
              <a:t>El Poder del Cristiano</a:t>
            </a:r>
          </a:p>
          <a:p>
            <a:pPr algn="ctr"/>
            <a:r>
              <a:rPr lang="es-GT" sz="2800" b="1" dirty="0" smtClean="0">
                <a:solidFill>
                  <a:srgbClr val="002060"/>
                </a:solidFill>
              </a:rPr>
              <a:t>Mateo </a:t>
            </a:r>
            <a:r>
              <a:rPr lang="es-GT" sz="2800" b="1" dirty="0">
                <a:solidFill>
                  <a:srgbClr val="002060"/>
                </a:solidFill>
              </a:rPr>
              <a:t>6</a:t>
            </a:r>
            <a:endParaRPr lang="es-GT" sz="5400" b="1" dirty="0">
              <a:solidFill>
                <a:srgbClr val="002060"/>
              </a:solidFill>
            </a:endParaRPr>
          </a:p>
        </p:txBody>
      </p:sp>
      <p:pic>
        <p:nvPicPr>
          <p:cNvPr id="10" name="9 Imagen" descr="boy-praying.jpg"/>
          <p:cNvPicPr>
            <a:picLocks noChangeAspect="1"/>
          </p:cNvPicPr>
          <p:nvPr/>
        </p:nvPicPr>
        <p:blipFill>
          <a:blip r:embed="rId3"/>
          <a:stretch>
            <a:fillRect/>
          </a:stretch>
        </p:blipFill>
        <p:spPr>
          <a:xfrm>
            <a:off x="3214678" y="3000372"/>
            <a:ext cx="3071834" cy="230387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643063" y="0"/>
            <a:ext cx="7500937" cy="6858000"/>
          </a:xfrm>
        </p:spPr>
        <p:txBody>
          <a:bodyPr/>
          <a:lstStyle/>
          <a:p>
            <a:pPr algn="ctr">
              <a:defRPr/>
            </a:pPr>
            <a:r>
              <a:rPr lang="es-ES_tradnl" sz="4800" b="1" dirty="0" smtClean="0">
                <a:solidFill>
                  <a:srgbClr val="FF0000"/>
                </a:solidFill>
              </a:rPr>
              <a:t>Elías</a:t>
            </a:r>
            <a:r>
              <a:rPr lang="es-ES_tradnl" sz="4800" b="1" dirty="0" smtClean="0"/>
              <a:t> fue transformado cuando Dios lo sostuvo durante 40 días con la misma comida.</a:t>
            </a:r>
            <a:endParaRPr lang="en-US" sz="4800" dirty="0" smtClean="0"/>
          </a:p>
          <a:p>
            <a:pPr algn="ctr">
              <a:defRPr/>
            </a:pPr>
            <a:endParaRPr lang="en-US" sz="4800" b="1" dirty="0" smtClean="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643063" y="0"/>
            <a:ext cx="7500937" cy="6858000"/>
          </a:xfrm>
        </p:spPr>
        <p:txBody>
          <a:bodyPr/>
          <a:lstStyle/>
          <a:p>
            <a:pPr algn="ctr">
              <a:defRPr/>
            </a:pPr>
            <a:r>
              <a:rPr lang="es-ES_tradnl" sz="4800" b="1" dirty="0" smtClean="0"/>
              <a:t>Toda la ciudad de </a:t>
            </a:r>
            <a:r>
              <a:rPr lang="es-ES_tradnl" sz="4800" b="1" dirty="0" smtClean="0">
                <a:solidFill>
                  <a:srgbClr val="FF0000"/>
                </a:solidFill>
              </a:rPr>
              <a:t>Nínive</a:t>
            </a:r>
            <a:r>
              <a:rPr lang="es-ES_tradnl" sz="4800" b="1" dirty="0" smtClean="0"/>
              <a:t> fue transformada cuando Dios concedió 40 días para que el pueblo cambiase.</a:t>
            </a:r>
            <a:endParaRPr lang="en-US" sz="4800" dirty="0" smtClean="0"/>
          </a:p>
          <a:p>
            <a:pPr algn="ctr">
              <a:defRPr/>
            </a:pPr>
            <a:endParaRPr lang="en-US" sz="4800" b="1" dirty="0"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428750" y="0"/>
            <a:ext cx="7715250" cy="6858000"/>
          </a:xfrm>
        </p:spPr>
        <p:txBody>
          <a:bodyPr/>
          <a:lstStyle/>
          <a:p>
            <a:pPr algn="ctr">
              <a:defRPr/>
            </a:pPr>
            <a:r>
              <a:rPr lang="es-ES_tradnl" sz="4800" b="1" dirty="0" smtClean="0">
                <a:solidFill>
                  <a:srgbClr val="FF0000"/>
                </a:solidFill>
              </a:rPr>
              <a:t>Jesús</a:t>
            </a:r>
            <a:r>
              <a:rPr lang="es-ES_tradnl" sz="4800" b="1" dirty="0" smtClean="0"/>
              <a:t> fue fortalecido durante 40 días en el desierto.</a:t>
            </a:r>
            <a:endParaRPr lang="en-US" sz="4800" dirty="0" smtClean="0"/>
          </a:p>
          <a:p>
            <a:pPr algn="ctr">
              <a:defRPr/>
            </a:pPr>
            <a:r>
              <a:rPr lang="es-ES_tradnl" sz="4800" b="1" dirty="0" smtClean="0"/>
              <a:t>Los </a:t>
            </a:r>
            <a:r>
              <a:rPr lang="es-ES_tradnl" sz="4800" b="1" dirty="0" smtClean="0">
                <a:solidFill>
                  <a:srgbClr val="FF0000"/>
                </a:solidFill>
              </a:rPr>
              <a:t>discípulos</a:t>
            </a:r>
            <a:r>
              <a:rPr lang="es-ES_tradnl" sz="4800" b="1" dirty="0" smtClean="0"/>
              <a:t> fueran transformados durante 40 días con Jesús, después de su resurrección.</a:t>
            </a:r>
            <a:endParaRPr lang="en-US" sz="4800" dirty="0"/>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7 Grupo"/>
          <p:cNvGrpSpPr/>
          <p:nvPr/>
        </p:nvGrpSpPr>
        <p:grpSpPr>
          <a:xfrm>
            <a:off x="-32" y="0"/>
            <a:ext cx="9144032" cy="6858000"/>
            <a:chOff x="-32" y="0"/>
            <a:chExt cx="9144032" cy="6858000"/>
          </a:xfrm>
        </p:grpSpPr>
        <p:pic>
          <p:nvPicPr>
            <p:cNvPr id="1026" name="Picture 2" descr="C:\Users\Daniel H\Documents\mis documentos xp\My Pictures\FONDOS\jesus6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6 Rectángulo"/>
            <p:cNvSpPr/>
            <p:nvPr/>
          </p:nvSpPr>
          <p:spPr>
            <a:xfrm>
              <a:off x="0" y="6286520"/>
              <a:ext cx="9144000" cy="57148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5" name="4 CuadroTexto"/>
            <p:cNvSpPr txBox="1"/>
            <p:nvPr/>
          </p:nvSpPr>
          <p:spPr>
            <a:xfrm>
              <a:off x="-32" y="6345816"/>
              <a:ext cx="2714644" cy="369332"/>
            </a:xfrm>
            <a:prstGeom prst="rect">
              <a:avLst/>
            </a:prstGeom>
            <a:noFill/>
          </p:spPr>
          <p:txBody>
            <a:bodyPr wrap="square" rtlCol="0">
              <a:spAutoFit/>
            </a:bodyPr>
            <a:lstStyle/>
            <a:p>
              <a:r>
                <a:rPr lang="es-GT" b="1" dirty="0" smtClean="0">
                  <a:solidFill>
                    <a:schemeClr val="bg1"/>
                  </a:solidFill>
                </a:rPr>
                <a:t>GRUPOS DE ORACION</a:t>
              </a:r>
              <a:endParaRPr lang="es-GT" b="1" dirty="0">
                <a:solidFill>
                  <a:schemeClr val="bg1"/>
                </a:solidFill>
              </a:endParaRPr>
            </a:p>
          </p:txBody>
        </p:sp>
        <p:sp>
          <p:nvSpPr>
            <p:cNvPr id="6" name="5 CuadroTexto"/>
            <p:cNvSpPr txBox="1"/>
            <p:nvPr/>
          </p:nvSpPr>
          <p:spPr>
            <a:xfrm>
              <a:off x="6357950" y="6345816"/>
              <a:ext cx="2714644" cy="369332"/>
            </a:xfrm>
            <a:prstGeom prst="rect">
              <a:avLst/>
            </a:prstGeom>
            <a:noFill/>
          </p:spPr>
          <p:txBody>
            <a:bodyPr wrap="square" rtlCol="0">
              <a:spAutoFit/>
            </a:bodyPr>
            <a:lstStyle/>
            <a:p>
              <a:pPr algn="r"/>
              <a:r>
                <a:rPr lang="es-GT" b="1" dirty="0" err="1" smtClean="0">
                  <a:solidFill>
                    <a:schemeClr val="bg1"/>
                  </a:solidFill>
                </a:rPr>
                <a:t>Pr.</a:t>
              </a:r>
              <a:r>
                <a:rPr lang="es-GT" b="1" dirty="0" smtClean="0">
                  <a:solidFill>
                    <a:schemeClr val="bg1"/>
                  </a:solidFill>
                </a:rPr>
                <a:t> </a:t>
              </a:r>
              <a:r>
                <a:rPr lang="es-GT" b="1" dirty="0" err="1" smtClean="0">
                  <a:solidFill>
                    <a:schemeClr val="bg1"/>
                  </a:solidFill>
                </a:rPr>
                <a:t>Franzs</a:t>
              </a:r>
              <a:r>
                <a:rPr lang="es-GT" b="1" dirty="0" smtClean="0">
                  <a:solidFill>
                    <a:schemeClr val="bg1"/>
                  </a:solidFill>
                </a:rPr>
                <a:t> </a:t>
              </a:r>
              <a:r>
                <a:rPr lang="es-GT" b="1" dirty="0" err="1" smtClean="0">
                  <a:solidFill>
                    <a:schemeClr val="bg1"/>
                  </a:solidFill>
                </a:rPr>
                <a:t>Amundaray</a:t>
              </a:r>
              <a:r>
                <a:rPr lang="es-GT" b="1" dirty="0" smtClean="0">
                  <a:solidFill>
                    <a:schemeClr val="bg1"/>
                  </a:solidFill>
                </a:rPr>
                <a:t> Cruz</a:t>
              </a:r>
              <a:endParaRPr lang="es-GT" b="1" dirty="0">
                <a:solidFill>
                  <a:schemeClr val="bg1"/>
                </a:solidFill>
              </a:endParaRPr>
            </a:p>
          </p:txBody>
        </p:sp>
      </p:grpSp>
      <p:sp>
        <p:nvSpPr>
          <p:cNvPr id="11" name="10 Marcador de contenido"/>
          <p:cNvSpPr>
            <a:spLocks noGrp="1"/>
          </p:cNvSpPr>
          <p:nvPr>
            <p:ph idx="1"/>
          </p:nvPr>
        </p:nvSpPr>
        <p:spPr>
          <a:xfrm>
            <a:off x="642910" y="1643051"/>
            <a:ext cx="8229600" cy="2714644"/>
          </a:xfrm>
        </p:spPr>
        <p:txBody>
          <a:bodyPr/>
          <a:lstStyle/>
          <a:p>
            <a:r>
              <a:rPr lang="es-ES" baseline="30000" dirty="0"/>
              <a:t>1</a:t>
            </a:r>
            <a:r>
              <a:rPr lang="es-ES" dirty="0"/>
              <a:t>Entonces Jesús fue llevado por el Espíritu al desierto, para ser tentado por el diablo.</a:t>
            </a:r>
          </a:p>
          <a:p>
            <a:pPr lvl="1"/>
            <a:r>
              <a:rPr lang="es-ES" dirty="0" smtClean="0"/>
              <a:t>Mateo 4. Reina Valera Revisada (1960)</a:t>
            </a:r>
            <a:endParaRPr lang="es-ES" dirty="0"/>
          </a:p>
        </p:txBody>
      </p:sp>
      <p:sp>
        <p:nvSpPr>
          <p:cNvPr id="9" name="8 CuadroTexto"/>
          <p:cNvSpPr txBox="1"/>
          <p:nvPr/>
        </p:nvSpPr>
        <p:spPr>
          <a:xfrm>
            <a:off x="1500166" y="1357298"/>
            <a:ext cx="6215106" cy="923330"/>
          </a:xfrm>
          <a:prstGeom prst="rect">
            <a:avLst/>
          </a:prstGeom>
          <a:noFill/>
        </p:spPr>
        <p:txBody>
          <a:bodyPr wrap="square" rtlCol="0">
            <a:spAutoFit/>
          </a:bodyPr>
          <a:lstStyle/>
          <a:p>
            <a:pPr algn="ctr"/>
            <a:endParaRPr lang="es-GT" sz="5400" b="1" dirty="0">
              <a:solidFill>
                <a:srgbClr val="00206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GT" dirty="0"/>
          </a:p>
        </p:txBody>
      </p:sp>
      <p:sp>
        <p:nvSpPr>
          <p:cNvPr id="3" name="2 Subtítulo"/>
          <p:cNvSpPr>
            <a:spLocks noGrp="1"/>
          </p:cNvSpPr>
          <p:nvPr>
            <p:ph type="subTitle" idx="1"/>
          </p:nvPr>
        </p:nvSpPr>
        <p:spPr/>
        <p:txBody>
          <a:bodyPr/>
          <a:lstStyle/>
          <a:p>
            <a:endParaRPr lang="es-GT"/>
          </a:p>
        </p:txBody>
      </p:sp>
      <p:grpSp>
        <p:nvGrpSpPr>
          <p:cNvPr id="4" name="7 Grupo"/>
          <p:cNvGrpSpPr/>
          <p:nvPr/>
        </p:nvGrpSpPr>
        <p:grpSpPr>
          <a:xfrm>
            <a:off x="-32" y="0"/>
            <a:ext cx="9144032" cy="6858000"/>
            <a:chOff x="-32" y="0"/>
            <a:chExt cx="9144032" cy="6858000"/>
          </a:xfrm>
        </p:grpSpPr>
        <p:pic>
          <p:nvPicPr>
            <p:cNvPr id="1026" name="Picture 2" descr="C:\Users\Daniel H\Documents\mis documentos xp\My Pictures\FONDOS\jesus6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6 Rectángulo"/>
            <p:cNvSpPr/>
            <p:nvPr/>
          </p:nvSpPr>
          <p:spPr>
            <a:xfrm>
              <a:off x="0" y="6286520"/>
              <a:ext cx="9144000" cy="57148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5" name="4 CuadroTexto"/>
            <p:cNvSpPr txBox="1"/>
            <p:nvPr/>
          </p:nvSpPr>
          <p:spPr>
            <a:xfrm>
              <a:off x="-32" y="6345816"/>
              <a:ext cx="2714644" cy="369332"/>
            </a:xfrm>
            <a:prstGeom prst="rect">
              <a:avLst/>
            </a:prstGeom>
            <a:noFill/>
          </p:spPr>
          <p:txBody>
            <a:bodyPr wrap="square" rtlCol="0">
              <a:spAutoFit/>
            </a:bodyPr>
            <a:lstStyle/>
            <a:p>
              <a:r>
                <a:rPr lang="es-GT" b="1" dirty="0" smtClean="0">
                  <a:solidFill>
                    <a:schemeClr val="bg1"/>
                  </a:solidFill>
                </a:rPr>
                <a:t>GRUPOS DE ORACION</a:t>
              </a:r>
              <a:endParaRPr lang="es-GT" b="1" dirty="0">
                <a:solidFill>
                  <a:schemeClr val="bg1"/>
                </a:solidFill>
              </a:endParaRPr>
            </a:p>
          </p:txBody>
        </p:sp>
        <p:sp>
          <p:nvSpPr>
            <p:cNvPr id="6" name="5 CuadroTexto"/>
            <p:cNvSpPr txBox="1"/>
            <p:nvPr/>
          </p:nvSpPr>
          <p:spPr>
            <a:xfrm>
              <a:off x="6357950" y="6345816"/>
              <a:ext cx="2714644" cy="369332"/>
            </a:xfrm>
            <a:prstGeom prst="rect">
              <a:avLst/>
            </a:prstGeom>
            <a:noFill/>
          </p:spPr>
          <p:txBody>
            <a:bodyPr wrap="square" rtlCol="0">
              <a:spAutoFit/>
            </a:bodyPr>
            <a:lstStyle/>
            <a:p>
              <a:pPr algn="r"/>
              <a:r>
                <a:rPr lang="es-GT" b="1" dirty="0" err="1" smtClean="0">
                  <a:solidFill>
                    <a:schemeClr val="bg1"/>
                  </a:solidFill>
                </a:rPr>
                <a:t>Pr.</a:t>
              </a:r>
              <a:r>
                <a:rPr lang="es-GT" b="1" dirty="0" smtClean="0">
                  <a:solidFill>
                    <a:schemeClr val="bg1"/>
                  </a:solidFill>
                </a:rPr>
                <a:t> </a:t>
              </a:r>
              <a:r>
                <a:rPr lang="es-GT" b="1" dirty="0" err="1" smtClean="0">
                  <a:solidFill>
                    <a:schemeClr val="bg1"/>
                  </a:solidFill>
                </a:rPr>
                <a:t>Franzs</a:t>
              </a:r>
              <a:r>
                <a:rPr lang="es-GT" b="1" dirty="0" smtClean="0">
                  <a:solidFill>
                    <a:schemeClr val="bg1"/>
                  </a:solidFill>
                </a:rPr>
                <a:t> </a:t>
              </a:r>
              <a:r>
                <a:rPr lang="es-GT" b="1" dirty="0" err="1" smtClean="0">
                  <a:solidFill>
                    <a:schemeClr val="bg1"/>
                  </a:solidFill>
                </a:rPr>
                <a:t>Amundaray</a:t>
              </a:r>
              <a:r>
                <a:rPr lang="es-GT" b="1" dirty="0" smtClean="0">
                  <a:solidFill>
                    <a:schemeClr val="bg1"/>
                  </a:solidFill>
                </a:rPr>
                <a:t> Cruz</a:t>
              </a:r>
              <a:endParaRPr lang="es-GT" b="1" dirty="0">
                <a:solidFill>
                  <a:schemeClr val="bg1"/>
                </a:solidFill>
              </a:endParaRPr>
            </a:p>
          </p:txBody>
        </p:sp>
      </p:grpSp>
      <p:sp>
        <p:nvSpPr>
          <p:cNvPr id="9" name="8 CuadroTexto"/>
          <p:cNvSpPr txBox="1"/>
          <p:nvPr/>
        </p:nvSpPr>
        <p:spPr>
          <a:xfrm>
            <a:off x="785786" y="571480"/>
            <a:ext cx="7715304" cy="5355312"/>
          </a:xfrm>
          <a:prstGeom prst="rect">
            <a:avLst/>
          </a:prstGeom>
          <a:noFill/>
        </p:spPr>
        <p:txBody>
          <a:bodyPr wrap="square" rtlCol="0">
            <a:spAutoFit/>
          </a:bodyPr>
          <a:lstStyle/>
          <a:p>
            <a:pPr algn="ctr"/>
            <a:r>
              <a:rPr lang="es-ES" sz="3200" dirty="0"/>
              <a:t>Cuando Cristo se veía más fieramente asediado por la tentación, no comía.  Se entregaba a Dios y gracias a su ferviente oración y perfecta sumisión a la voluntad de su Padre salía vencedor.  Sobre todos los demás cristianos profesos, debieran los que profesan la verdad para estos últimos días imitar a su gran Ejemplo en lo que a la oración se refiere</a:t>
            </a:r>
            <a:r>
              <a:rPr lang="es-ES" sz="3200" dirty="0" smtClean="0"/>
              <a:t>. </a:t>
            </a:r>
            <a:r>
              <a:rPr lang="es-ES" sz="2400" dirty="0" smtClean="0"/>
              <a:t>(CSRA, 219)</a:t>
            </a:r>
            <a:endParaRPr lang="es-ES" sz="2400" dirty="0"/>
          </a:p>
          <a:p>
            <a:pPr algn="ctr"/>
            <a:endParaRPr lang="es-GT" sz="5400" b="1" dirty="0">
              <a:solidFill>
                <a:srgbClr val="00206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381000" y="1066800"/>
            <a:ext cx="4191000" cy="4362450"/>
          </a:xfrm>
          <a:prstGeom prst="rect">
            <a:avLst/>
          </a:prstGeom>
          <a:noFill/>
          <a:ln w="9525">
            <a:noFill/>
            <a:miter lim="800000"/>
            <a:headEnd/>
            <a:tailEnd/>
          </a:ln>
        </p:spPr>
        <p:txBody>
          <a:bodyPr>
            <a:spAutoFit/>
          </a:bodyPr>
          <a:lstStyle/>
          <a:p>
            <a:pPr algn="ctr" rtl="0" fontAlgn="base">
              <a:spcBef>
                <a:spcPct val="50000"/>
              </a:spcBef>
              <a:spcAft>
                <a:spcPct val="0"/>
              </a:spcAft>
            </a:pPr>
            <a:r>
              <a:rPr lang="es-MX" sz="2800" b="1" kern="1200">
                <a:solidFill>
                  <a:srgbClr val="EAE8E2"/>
                </a:solidFill>
                <a:latin typeface="Baskerville" pitchFamily="18" charset="0"/>
                <a:ea typeface="+mn-ea"/>
                <a:cs typeface="Times New Roman" pitchFamily="18" charset="0"/>
              </a:rPr>
              <a:t>Elena de White dice: “Ninguna vida fue tan llena de trabajo y responsabilidad como la de Jesús, y sin embargo, cuán a menudo se le encontraba en oración.  Cuán constante era su comunión con Dios. . . .  </a:t>
            </a:r>
            <a:endParaRPr lang="es-ES" sz="2800" b="1" kern="1200">
              <a:solidFill>
                <a:srgbClr val="EAE8E2"/>
              </a:solidFill>
              <a:latin typeface="Times New Roman" pitchFamily="18" charset="0"/>
              <a:ea typeface="+mn-ea"/>
              <a:cs typeface="+mn-cs"/>
            </a:endParaRPr>
          </a:p>
        </p:txBody>
      </p:sp>
      <p:pic>
        <p:nvPicPr>
          <p:cNvPr id="23556" name="Picture 4" descr="F:\Carpetas Personales\Escolastico\Mis imágenes\FotosE4\97B.JPG"/>
          <p:cNvPicPr>
            <a:picLocks noChangeAspect="1" noChangeArrowheads="1"/>
          </p:cNvPicPr>
          <p:nvPr/>
        </p:nvPicPr>
        <p:blipFill>
          <a:blip r:embed="rId2"/>
          <a:srcRect/>
          <a:stretch>
            <a:fillRect/>
          </a:stretch>
        </p:blipFill>
        <p:spPr bwMode="auto">
          <a:xfrm>
            <a:off x="4953000" y="685800"/>
            <a:ext cx="3954463" cy="5514975"/>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500" fill="hold"/>
                                        <p:tgtEl>
                                          <p:spTgt spid="23556"/>
                                        </p:tgtEl>
                                        <p:attrNameLst>
                                          <p:attrName>ppt_w</p:attrName>
                                        </p:attrNameLst>
                                      </p:cBhvr>
                                      <p:tavLst>
                                        <p:tav tm="0">
                                          <p:val>
                                            <p:fltVal val="0"/>
                                          </p:val>
                                        </p:tav>
                                        <p:tav tm="100000">
                                          <p:val>
                                            <p:strVal val="#ppt_w"/>
                                          </p:val>
                                        </p:tav>
                                      </p:tavLst>
                                    </p:anim>
                                    <p:anim calcmode="lin" valueType="num">
                                      <p:cBhvr>
                                        <p:cTn id="8" dur="500" fill="hold"/>
                                        <p:tgtEl>
                                          <p:spTgt spid="23556"/>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23554"/>
                                        </p:tgtEl>
                                        <p:attrNameLst>
                                          <p:attrName>style.visibility</p:attrName>
                                        </p:attrNameLst>
                                      </p:cBhvr>
                                      <p:to>
                                        <p:strVal val="visible"/>
                                      </p:to>
                                    </p:set>
                                    <p:anim calcmode="lin" valueType="num">
                                      <p:cBhvr>
                                        <p:cTn id="13" dur="500" fill="hold"/>
                                        <p:tgtEl>
                                          <p:spTgt spid="23554"/>
                                        </p:tgtEl>
                                        <p:attrNameLst>
                                          <p:attrName>ppt_x</p:attrName>
                                        </p:attrNameLst>
                                      </p:cBhvr>
                                      <p:tavLst>
                                        <p:tav tm="0">
                                          <p:val>
                                            <p:strVal val="#ppt_x-#ppt_w/2"/>
                                          </p:val>
                                        </p:tav>
                                        <p:tav tm="100000">
                                          <p:val>
                                            <p:strVal val="#ppt_x"/>
                                          </p:val>
                                        </p:tav>
                                      </p:tavLst>
                                    </p:anim>
                                    <p:anim calcmode="lin" valueType="num">
                                      <p:cBhvr>
                                        <p:cTn id="14" dur="500" fill="hold"/>
                                        <p:tgtEl>
                                          <p:spTgt spid="23554"/>
                                        </p:tgtEl>
                                        <p:attrNameLst>
                                          <p:attrName>ppt_y</p:attrName>
                                        </p:attrNameLst>
                                      </p:cBhvr>
                                      <p:tavLst>
                                        <p:tav tm="0">
                                          <p:val>
                                            <p:strVal val="#ppt_y"/>
                                          </p:val>
                                        </p:tav>
                                        <p:tav tm="100000">
                                          <p:val>
                                            <p:strVal val="#ppt_y"/>
                                          </p:val>
                                        </p:tav>
                                      </p:tavLst>
                                    </p:anim>
                                    <p:anim calcmode="lin" valueType="num">
                                      <p:cBhvr>
                                        <p:cTn id="15" dur="500" fill="hold"/>
                                        <p:tgtEl>
                                          <p:spTgt spid="23554"/>
                                        </p:tgtEl>
                                        <p:attrNameLst>
                                          <p:attrName>ppt_w</p:attrName>
                                        </p:attrNameLst>
                                      </p:cBhvr>
                                      <p:tavLst>
                                        <p:tav tm="0">
                                          <p:val>
                                            <p:fltVal val="0"/>
                                          </p:val>
                                        </p:tav>
                                        <p:tav tm="100000">
                                          <p:val>
                                            <p:strVal val="#ppt_w"/>
                                          </p:val>
                                        </p:tav>
                                      </p:tavLst>
                                    </p:anim>
                                    <p:anim calcmode="lin" valueType="num">
                                      <p:cBhvr>
                                        <p:cTn id="16" dur="500" fill="hold"/>
                                        <p:tgtEl>
                                          <p:spTgt spid="2355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ChangeArrowheads="1"/>
          </p:cNvSpPr>
          <p:nvPr/>
        </p:nvSpPr>
        <p:spPr bwMode="auto">
          <a:xfrm>
            <a:off x="304800" y="762000"/>
            <a:ext cx="4191000" cy="5643563"/>
          </a:xfrm>
          <a:prstGeom prst="rect">
            <a:avLst/>
          </a:prstGeom>
          <a:noFill/>
          <a:ln w="9525">
            <a:noFill/>
            <a:miter lim="800000"/>
            <a:headEnd/>
            <a:tailEnd/>
          </a:ln>
        </p:spPr>
        <p:txBody>
          <a:bodyPr>
            <a:spAutoFit/>
          </a:bodyPr>
          <a:lstStyle/>
          <a:p>
            <a:pPr algn="ctr" rtl="0" fontAlgn="base">
              <a:spcBef>
                <a:spcPct val="50000"/>
              </a:spcBef>
              <a:spcAft>
                <a:spcPct val="0"/>
              </a:spcAft>
            </a:pPr>
            <a:r>
              <a:rPr lang="es-MX" sz="2800" b="1" kern="1200">
                <a:solidFill>
                  <a:srgbClr val="EAE8E2"/>
                </a:solidFill>
                <a:latin typeface="Baskerville" pitchFamily="18" charset="0"/>
                <a:ea typeface="+mn-ea"/>
                <a:cs typeface="Times New Roman" pitchFamily="18" charset="0"/>
              </a:rPr>
              <a:t>Como uno de nosotros, participante de nuestras necesidades y debilidades, dependía enteramente de Dios, y en el lugar secreto de oración, buscaba fuerza divina, a fin de salir fortalecido para hacer frente a los deberes y las pruebas” (A fin de conocerle, 262).</a:t>
            </a:r>
            <a:endParaRPr lang="es-ES" sz="2800" b="1" kern="1200">
              <a:solidFill>
                <a:srgbClr val="EAE8E2"/>
              </a:solidFill>
              <a:latin typeface="Baskerville" pitchFamily="18" charset="0"/>
              <a:ea typeface="+mn-ea"/>
              <a:cs typeface="Times New Roman" pitchFamily="18" charset="0"/>
            </a:endParaRPr>
          </a:p>
        </p:txBody>
      </p:sp>
      <p:pic>
        <p:nvPicPr>
          <p:cNvPr id="60419" name="Picture 3" descr="F:\Carpetas Personales\Escolastico\Mis imágenes\FotosE4\97B.JPG"/>
          <p:cNvPicPr>
            <a:picLocks noChangeAspect="1" noChangeArrowheads="1"/>
          </p:cNvPicPr>
          <p:nvPr/>
        </p:nvPicPr>
        <p:blipFill>
          <a:blip r:embed="rId2"/>
          <a:srcRect/>
          <a:stretch>
            <a:fillRect/>
          </a:stretch>
        </p:blipFill>
        <p:spPr bwMode="auto">
          <a:xfrm>
            <a:off x="4876800" y="685800"/>
            <a:ext cx="3954463" cy="5514975"/>
          </a:xfrm>
          <a:prstGeom prst="rect">
            <a:avLst/>
          </a:prstGeom>
          <a:noFill/>
          <a:ln w="9525">
            <a:noFill/>
            <a:miter lim="800000"/>
            <a:headEnd/>
            <a:tailEnd/>
          </a:ln>
        </p:spPr>
      </p:pic>
    </p:spTree>
  </p:cSld>
  <p:clrMapOvr>
    <a:masterClrMapping/>
  </p:clrMapOvr>
  <p:transition spd="slow">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7" presetClass="entr" presetSubtype="10" fill="hold" nodeType="clickEffect">
                                  <p:stCondLst>
                                    <p:cond delay="0"/>
                                  </p:stCondLst>
                                  <p:childTnLst>
                                    <p:set>
                                      <p:cBhvr>
                                        <p:cTn id="6" dur="1" fill="hold">
                                          <p:stCondLst>
                                            <p:cond delay="0"/>
                                          </p:stCondLst>
                                        </p:cTn>
                                        <p:tgtEl>
                                          <p:spTgt spid="60419"/>
                                        </p:tgtEl>
                                        <p:attrNameLst>
                                          <p:attrName>style.visibility</p:attrName>
                                        </p:attrNameLst>
                                      </p:cBhvr>
                                      <p:to>
                                        <p:strVal val="visible"/>
                                      </p:to>
                                    </p:set>
                                    <p:anim calcmode="lin" valueType="num">
                                      <p:cBhvr>
                                        <p:cTn id="7" dur="500" fill="hold"/>
                                        <p:tgtEl>
                                          <p:spTgt spid="60419"/>
                                        </p:tgtEl>
                                        <p:attrNameLst>
                                          <p:attrName>ppt_w</p:attrName>
                                        </p:attrNameLst>
                                      </p:cBhvr>
                                      <p:tavLst>
                                        <p:tav tm="0">
                                          <p:val>
                                            <p:fltVal val="0"/>
                                          </p:val>
                                        </p:tav>
                                        <p:tav tm="100000">
                                          <p:val>
                                            <p:strVal val="#ppt_w"/>
                                          </p:val>
                                        </p:tav>
                                      </p:tavLst>
                                    </p:anim>
                                    <p:anim calcmode="lin" valueType="num">
                                      <p:cBhvr>
                                        <p:cTn id="8" dur="500" fill="hold"/>
                                        <p:tgtEl>
                                          <p:spTgt spid="60419"/>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7" presetClass="entr" presetSubtype="8" fill="hold" grpId="0" nodeType="clickEffect">
                                  <p:stCondLst>
                                    <p:cond delay="0"/>
                                  </p:stCondLst>
                                  <p:childTnLst>
                                    <p:set>
                                      <p:cBhvr>
                                        <p:cTn id="12" dur="1" fill="hold">
                                          <p:stCondLst>
                                            <p:cond delay="0"/>
                                          </p:stCondLst>
                                        </p:cTn>
                                        <p:tgtEl>
                                          <p:spTgt spid="60418"/>
                                        </p:tgtEl>
                                        <p:attrNameLst>
                                          <p:attrName>style.visibility</p:attrName>
                                        </p:attrNameLst>
                                      </p:cBhvr>
                                      <p:to>
                                        <p:strVal val="visible"/>
                                      </p:to>
                                    </p:set>
                                    <p:anim calcmode="lin" valueType="num">
                                      <p:cBhvr>
                                        <p:cTn id="13" dur="500" fill="hold"/>
                                        <p:tgtEl>
                                          <p:spTgt spid="60418"/>
                                        </p:tgtEl>
                                        <p:attrNameLst>
                                          <p:attrName>ppt_x</p:attrName>
                                        </p:attrNameLst>
                                      </p:cBhvr>
                                      <p:tavLst>
                                        <p:tav tm="0">
                                          <p:val>
                                            <p:strVal val="#ppt_x-#ppt_w/2"/>
                                          </p:val>
                                        </p:tav>
                                        <p:tav tm="100000">
                                          <p:val>
                                            <p:strVal val="#ppt_x"/>
                                          </p:val>
                                        </p:tav>
                                      </p:tavLst>
                                    </p:anim>
                                    <p:anim calcmode="lin" valueType="num">
                                      <p:cBhvr>
                                        <p:cTn id="14" dur="500" fill="hold"/>
                                        <p:tgtEl>
                                          <p:spTgt spid="60418"/>
                                        </p:tgtEl>
                                        <p:attrNameLst>
                                          <p:attrName>ppt_y</p:attrName>
                                        </p:attrNameLst>
                                      </p:cBhvr>
                                      <p:tavLst>
                                        <p:tav tm="0">
                                          <p:val>
                                            <p:strVal val="#ppt_y"/>
                                          </p:val>
                                        </p:tav>
                                        <p:tav tm="100000">
                                          <p:val>
                                            <p:strVal val="#ppt_y"/>
                                          </p:val>
                                        </p:tav>
                                      </p:tavLst>
                                    </p:anim>
                                    <p:anim calcmode="lin" valueType="num">
                                      <p:cBhvr>
                                        <p:cTn id="15" dur="500" fill="hold"/>
                                        <p:tgtEl>
                                          <p:spTgt spid="60418"/>
                                        </p:tgtEl>
                                        <p:attrNameLst>
                                          <p:attrName>ppt_w</p:attrName>
                                        </p:attrNameLst>
                                      </p:cBhvr>
                                      <p:tavLst>
                                        <p:tav tm="0">
                                          <p:val>
                                            <p:fltVal val="0"/>
                                          </p:val>
                                        </p:tav>
                                        <p:tav tm="100000">
                                          <p:val>
                                            <p:strVal val="#ppt_w"/>
                                          </p:val>
                                        </p:tav>
                                      </p:tavLst>
                                    </p:anim>
                                    <p:anim calcmode="lin" valueType="num">
                                      <p:cBhvr>
                                        <p:cTn id="16" dur="500" fill="hold"/>
                                        <p:tgtEl>
                                          <p:spTgt spid="6041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8"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7 Grupo"/>
          <p:cNvGrpSpPr/>
          <p:nvPr/>
        </p:nvGrpSpPr>
        <p:grpSpPr>
          <a:xfrm>
            <a:off x="-32" y="0"/>
            <a:ext cx="9144032" cy="6858000"/>
            <a:chOff x="-32" y="0"/>
            <a:chExt cx="9144032" cy="6858000"/>
          </a:xfrm>
        </p:grpSpPr>
        <p:pic>
          <p:nvPicPr>
            <p:cNvPr id="1026" name="Picture 2" descr="C:\Users\Daniel H\Documents\mis documentos xp\My Pictures\FONDOS\jesus6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6 Rectángulo"/>
            <p:cNvSpPr/>
            <p:nvPr/>
          </p:nvSpPr>
          <p:spPr>
            <a:xfrm>
              <a:off x="0" y="6286520"/>
              <a:ext cx="9144000" cy="57148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5" name="4 CuadroTexto"/>
            <p:cNvSpPr txBox="1"/>
            <p:nvPr/>
          </p:nvSpPr>
          <p:spPr>
            <a:xfrm>
              <a:off x="-32" y="6345816"/>
              <a:ext cx="2714644" cy="369332"/>
            </a:xfrm>
            <a:prstGeom prst="rect">
              <a:avLst/>
            </a:prstGeom>
            <a:noFill/>
          </p:spPr>
          <p:txBody>
            <a:bodyPr wrap="square" rtlCol="0">
              <a:spAutoFit/>
            </a:bodyPr>
            <a:lstStyle/>
            <a:p>
              <a:r>
                <a:rPr lang="es-GT" b="1" dirty="0" smtClean="0">
                  <a:solidFill>
                    <a:schemeClr val="bg1"/>
                  </a:solidFill>
                </a:rPr>
                <a:t>GRUPOS DE ORACION</a:t>
              </a:r>
              <a:endParaRPr lang="es-GT" b="1" dirty="0">
                <a:solidFill>
                  <a:schemeClr val="bg1"/>
                </a:solidFill>
              </a:endParaRPr>
            </a:p>
          </p:txBody>
        </p:sp>
        <p:sp>
          <p:nvSpPr>
            <p:cNvPr id="6" name="5 CuadroTexto"/>
            <p:cNvSpPr txBox="1"/>
            <p:nvPr/>
          </p:nvSpPr>
          <p:spPr>
            <a:xfrm>
              <a:off x="6357950" y="6345816"/>
              <a:ext cx="2714644" cy="369332"/>
            </a:xfrm>
            <a:prstGeom prst="rect">
              <a:avLst/>
            </a:prstGeom>
            <a:noFill/>
          </p:spPr>
          <p:txBody>
            <a:bodyPr wrap="square" rtlCol="0">
              <a:spAutoFit/>
            </a:bodyPr>
            <a:lstStyle/>
            <a:p>
              <a:pPr algn="r"/>
              <a:r>
                <a:rPr lang="es-GT" b="1" dirty="0" err="1" smtClean="0">
                  <a:solidFill>
                    <a:schemeClr val="bg1"/>
                  </a:solidFill>
                </a:rPr>
                <a:t>Pr.</a:t>
              </a:r>
              <a:r>
                <a:rPr lang="es-GT" b="1" dirty="0" smtClean="0">
                  <a:solidFill>
                    <a:schemeClr val="bg1"/>
                  </a:solidFill>
                </a:rPr>
                <a:t> </a:t>
              </a:r>
              <a:r>
                <a:rPr lang="es-GT" b="1" dirty="0" err="1" smtClean="0">
                  <a:solidFill>
                    <a:schemeClr val="bg1"/>
                  </a:solidFill>
                </a:rPr>
                <a:t>Franzs</a:t>
              </a:r>
              <a:r>
                <a:rPr lang="es-GT" b="1" dirty="0" smtClean="0">
                  <a:solidFill>
                    <a:schemeClr val="bg1"/>
                  </a:solidFill>
                </a:rPr>
                <a:t> </a:t>
              </a:r>
              <a:r>
                <a:rPr lang="es-GT" b="1" dirty="0" err="1" smtClean="0">
                  <a:solidFill>
                    <a:schemeClr val="bg1"/>
                  </a:solidFill>
                </a:rPr>
                <a:t>Amundaray</a:t>
              </a:r>
              <a:r>
                <a:rPr lang="es-GT" b="1" dirty="0" smtClean="0">
                  <a:solidFill>
                    <a:schemeClr val="bg1"/>
                  </a:solidFill>
                </a:rPr>
                <a:t> Cruz</a:t>
              </a:r>
              <a:endParaRPr lang="es-GT" b="1" dirty="0">
                <a:solidFill>
                  <a:schemeClr val="bg1"/>
                </a:solidFill>
              </a:endParaRPr>
            </a:p>
          </p:txBody>
        </p:sp>
      </p:grpSp>
      <p:sp>
        <p:nvSpPr>
          <p:cNvPr id="11" name="10 Marcador de contenido"/>
          <p:cNvSpPr>
            <a:spLocks noGrp="1"/>
          </p:cNvSpPr>
          <p:nvPr>
            <p:ph idx="1"/>
          </p:nvPr>
        </p:nvSpPr>
        <p:spPr>
          <a:xfrm>
            <a:off x="642910" y="1000108"/>
            <a:ext cx="8229600" cy="3857652"/>
          </a:xfrm>
        </p:spPr>
        <p:txBody>
          <a:bodyPr>
            <a:normAutofit fontScale="92500" lnSpcReduction="20000"/>
          </a:bodyPr>
          <a:lstStyle/>
          <a:p>
            <a:r>
              <a:rPr lang="es-ES" baseline="30000" dirty="0"/>
              <a:t>10</a:t>
            </a:r>
            <a:r>
              <a:rPr lang="es-ES" dirty="0"/>
              <a:t>Por lo demás, hermanos míos, fortaleceos en el Señor, y en el poder de su fuerza.</a:t>
            </a:r>
            <a:r>
              <a:rPr lang="es-ES" baseline="30000" dirty="0"/>
              <a:t> 11</a:t>
            </a:r>
            <a:r>
              <a:rPr lang="es-ES" dirty="0"/>
              <a:t>Vestíos de toda la armadura de Dios, para que podáis estar firmes contra las asechanzas del diablo.</a:t>
            </a:r>
            <a:r>
              <a:rPr lang="es-ES" baseline="30000" dirty="0"/>
              <a:t> 12</a:t>
            </a:r>
            <a:r>
              <a:rPr lang="es-ES" dirty="0"/>
              <a:t>Porque no tenemos lucha contra sangre y carne, sino contra principados, contra potestades, contra los gobernadores de las tinieblas de este siglo, contra huestes espirituales de maldad en las regiones celestes.</a:t>
            </a:r>
          </a:p>
          <a:p>
            <a:pPr lvl="1"/>
            <a:r>
              <a:rPr lang="es-ES" dirty="0" smtClean="0"/>
              <a:t>Efesios 6. Reina Valera Revisada (1960)</a:t>
            </a:r>
            <a:endParaRPr lang="es-ES" dirty="0"/>
          </a:p>
        </p:txBody>
      </p:sp>
      <p:sp>
        <p:nvSpPr>
          <p:cNvPr id="9" name="8 CuadroTexto"/>
          <p:cNvSpPr txBox="1"/>
          <p:nvPr/>
        </p:nvSpPr>
        <p:spPr>
          <a:xfrm>
            <a:off x="1500166" y="1357298"/>
            <a:ext cx="6215106" cy="923330"/>
          </a:xfrm>
          <a:prstGeom prst="rect">
            <a:avLst/>
          </a:prstGeom>
          <a:noFill/>
        </p:spPr>
        <p:txBody>
          <a:bodyPr wrap="square" rtlCol="0">
            <a:spAutoFit/>
          </a:bodyPr>
          <a:lstStyle/>
          <a:p>
            <a:pPr algn="ctr"/>
            <a:endParaRPr lang="es-GT" sz="5400" b="1" dirty="0">
              <a:solidFill>
                <a:srgbClr val="00206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GT" dirty="0"/>
          </a:p>
        </p:txBody>
      </p:sp>
      <p:sp>
        <p:nvSpPr>
          <p:cNvPr id="3" name="2 Subtítulo"/>
          <p:cNvSpPr>
            <a:spLocks noGrp="1"/>
          </p:cNvSpPr>
          <p:nvPr>
            <p:ph type="subTitle" idx="1"/>
          </p:nvPr>
        </p:nvSpPr>
        <p:spPr/>
        <p:txBody>
          <a:bodyPr/>
          <a:lstStyle/>
          <a:p>
            <a:endParaRPr lang="es-GT"/>
          </a:p>
        </p:txBody>
      </p:sp>
      <p:grpSp>
        <p:nvGrpSpPr>
          <p:cNvPr id="4" name="7 Grupo"/>
          <p:cNvGrpSpPr/>
          <p:nvPr/>
        </p:nvGrpSpPr>
        <p:grpSpPr>
          <a:xfrm>
            <a:off x="-32" y="0"/>
            <a:ext cx="9144032" cy="6858000"/>
            <a:chOff x="-32" y="0"/>
            <a:chExt cx="9144032" cy="6858000"/>
          </a:xfrm>
        </p:grpSpPr>
        <p:pic>
          <p:nvPicPr>
            <p:cNvPr id="1026" name="Picture 2" descr="C:\Users\Daniel H\Documents\mis documentos xp\My Pictures\FONDOS\jesus6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6 Rectángulo"/>
            <p:cNvSpPr/>
            <p:nvPr/>
          </p:nvSpPr>
          <p:spPr>
            <a:xfrm>
              <a:off x="0" y="6286520"/>
              <a:ext cx="9144000" cy="57148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5" name="4 CuadroTexto"/>
            <p:cNvSpPr txBox="1"/>
            <p:nvPr/>
          </p:nvSpPr>
          <p:spPr>
            <a:xfrm>
              <a:off x="-32" y="6345816"/>
              <a:ext cx="2714644" cy="369332"/>
            </a:xfrm>
            <a:prstGeom prst="rect">
              <a:avLst/>
            </a:prstGeom>
            <a:noFill/>
          </p:spPr>
          <p:txBody>
            <a:bodyPr wrap="square" rtlCol="0">
              <a:spAutoFit/>
            </a:bodyPr>
            <a:lstStyle/>
            <a:p>
              <a:r>
                <a:rPr lang="es-GT" b="1" dirty="0" smtClean="0">
                  <a:solidFill>
                    <a:schemeClr val="bg1"/>
                  </a:solidFill>
                </a:rPr>
                <a:t>GRUPOS DE ORACION</a:t>
              </a:r>
              <a:endParaRPr lang="es-GT" b="1" dirty="0">
                <a:solidFill>
                  <a:schemeClr val="bg1"/>
                </a:solidFill>
              </a:endParaRPr>
            </a:p>
          </p:txBody>
        </p:sp>
        <p:sp>
          <p:nvSpPr>
            <p:cNvPr id="6" name="5 CuadroTexto"/>
            <p:cNvSpPr txBox="1"/>
            <p:nvPr/>
          </p:nvSpPr>
          <p:spPr>
            <a:xfrm>
              <a:off x="6357950" y="6345816"/>
              <a:ext cx="2714644" cy="369332"/>
            </a:xfrm>
            <a:prstGeom prst="rect">
              <a:avLst/>
            </a:prstGeom>
            <a:noFill/>
          </p:spPr>
          <p:txBody>
            <a:bodyPr wrap="square" rtlCol="0">
              <a:spAutoFit/>
            </a:bodyPr>
            <a:lstStyle/>
            <a:p>
              <a:pPr algn="r"/>
              <a:r>
                <a:rPr lang="es-GT" b="1" dirty="0" err="1" smtClean="0">
                  <a:solidFill>
                    <a:schemeClr val="bg1"/>
                  </a:solidFill>
                </a:rPr>
                <a:t>Pr.</a:t>
              </a:r>
              <a:r>
                <a:rPr lang="es-GT" b="1" dirty="0" smtClean="0">
                  <a:solidFill>
                    <a:schemeClr val="bg1"/>
                  </a:solidFill>
                </a:rPr>
                <a:t> </a:t>
              </a:r>
              <a:r>
                <a:rPr lang="es-GT" b="1" dirty="0" err="1" smtClean="0">
                  <a:solidFill>
                    <a:schemeClr val="bg1"/>
                  </a:solidFill>
                </a:rPr>
                <a:t>Franzs</a:t>
              </a:r>
              <a:r>
                <a:rPr lang="es-GT" b="1" dirty="0" smtClean="0">
                  <a:solidFill>
                    <a:schemeClr val="bg1"/>
                  </a:solidFill>
                </a:rPr>
                <a:t> </a:t>
              </a:r>
              <a:r>
                <a:rPr lang="es-GT" b="1" dirty="0" err="1" smtClean="0">
                  <a:solidFill>
                    <a:schemeClr val="bg1"/>
                  </a:solidFill>
                </a:rPr>
                <a:t>Amundaray</a:t>
              </a:r>
              <a:r>
                <a:rPr lang="es-GT" b="1" dirty="0" smtClean="0">
                  <a:solidFill>
                    <a:schemeClr val="bg1"/>
                  </a:solidFill>
                </a:rPr>
                <a:t> Cruz</a:t>
              </a:r>
              <a:endParaRPr lang="es-GT" b="1" dirty="0">
                <a:solidFill>
                  <a:schemeClr val="bg1"/>
                </a:solidFill>
              </a:endParaRPr>
            </a:p>
          </p:txBody>
        </p:sp>
      </p:grpSp>
      <p:sp>
        <p:nvSpPr>
          <p:cNvPr id="9" name="8 CuadroTexto"/>
          <p:cNvSpPr txBox="1"/>
          <p:nvPr/>
        </p:nvSpPr>
        <p:spPr>
          <a:xfrm>
            <a:off x="785786" y="571480"/>
            <a:ext cx="7715304" cy="5262979"/>
          </a:xfrm>
          <a:prstGeom prst="rect">
            <a:avLst/>
          </a:prstGeom>
          <a:noFill/>
        </p:spPr>
        <p:txBody>
          <a:bodyPr wrap="square" rtlCol="0">
            <a:spAutoFit/>
          </a:bodyPr>
          <a:lstStyle/>
          <a:p>
            <a:pPr algn="ctr"/>
            <a:r>
              <a:rPr lang="es-ES" sz="2800" dirty="0" smtClean="0"/>
              <a:t> </a:t>
            </a:r>
            <a:r>
              <a:rPr lang="es-ES" sz="2800" dirty="0"/>
              <a:t>El Redentor del mundo sabía que, la complacencia del apetito produciría debilidad física y embotaría de tal manera los órganos de la percepción, que no discernirían </a:t>
            </a:r>
            <a:r>
              <a:rPr lang="es-ES" sz="2800" dirty="0" smtClean="0"/>
              <a:t>las </a:t>
            </a:r>
            <a:r>
              <a:rPr lang="es-ES" sz="2800" dirty="0"/>
              <a:t>cosas sagradas y eternas.  Cristo sabía que el mundo estaba entregado a la glotonería y que esta sensualidad pervertiría las facultades morales.  Si la costumbre de complacer el apetito dominaba de tal manera a la especie humana que, a fin de romper su poder, el divino Hijo de Dios tuvo que ayunar casi seis semanas en favor del hombre, ¡qué obra confronta al cristiano para poder vencer como Cristo venció! </a:t>
            </a:r>
            <a:endParaRPr lang="es-GT" sz="2800" b="1" dirty="0">
              <a:solidFill>
                <a:srgbClr val="00206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7 Grupo"/>
          <p:cNvGrpSpPr/>
          <p:nvPr/>
        </p:nvGrpSpPr>
        <p:grpSpPr>
          <a:xfrm>
            <a:off x="-32" y="0"/>
            <a:ext cx="9144032" cy="6858000"/>
            <a:chOff x="-32" y="0"/>
            <a:chExt cx="9144032" cy="6858000"/>
          </a:xfrm>
        </p:grpSpPr>
        <p:pic>
          <p:nvPicPr>
            <p:cNvPr id="1026" name="Picture 2" descr="C:\Users\Daniel H\Documents\mis documentos xp\My Pictures\FONDOS\jesus6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6 Rectángulo"/>
            <p:cNvSpPr/>
            <p:nvPr/>
          </p:nvSpPr>
          <p:spPr>
            <a:xfrm>
              <a:off x="0" y="6286520"/>
              <a:ext cx="9144000" cy="57148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5" name="4 CuadroTexto"/>
            <p:cNvSpPr txBox="1"/>
            <p:nvPr/>
          </p:nvSpPr>
          <p:spPr>
            <a:xfrm>
              <a:off x="-32" y="6345816"/>
              <a:ext cx="2714644" cy="369332"/>
            </a:xfrm>
            <a:prstGeom prst="rect">
              <a:avLst/>
            </a:prstGeom>
            <a:noFill/>
          </p:spPr>
          <p:txBody>
            <a:bodyPr wrap="square" rtlCol="0">
              <a:spAutoFit/>
            </a:bodyPr>
            <a:lstStyle/>
            <a:p>
              <a:r>
                <a:rPr lang="es-GT" b="1" dirty="0" smtClean="0">
                  <a:solidFill>
                    <a:schemeClr val="bg1"/>
                  </a:solidFill>
                </a:rPr>
                <a:t>GRUPOS DE ORACION</a:t>
              </a:r>
              <a:endParaRPr lang="es-GT" b="1" dirty="0">
                <a:solidFill>
                  <a:schemeClr val="bg1"/>
                </a:solidFill>
              </a:endParaRPr>
            </a:p>
          </p:txBody>
        </p:sp>
        <p:sp>
          <p:nvSpPr>
            <p:cNvPr id="6" name="5 CuadroTexto"/>
            <p:cNvSpPr txBox="1"/>
            <p:nvPr/>
          </p:nvSpPr>
          <p:spPr>
            <a:xfrm>
              <a:off x="6357950" y="6345816"/>
              <a:ext cx="2714644" cy="369332"/>
            </a:xfrm>
            <a:prstGeom prst="rect">
              <a:avLst/>
            </a:prstGeom>
            <a:noFill/>
          </p:spPr>
          <p:txBody>
            <a:bodyPr wrap="square" rtlCol="0">
              <a:spAutoFit/>
            </a:bodyPr>
            <a:lstStyle/>
            <a:p>
              <a:pPr algn="r"/>
              <a:r>
                <a:rPr lang="es-GT" b="1" dirty="0" err="1" smtClean="0">
                  <a:solidFill>
                    <a:schemeClr val="bg1"/>
                  </a:solidFill>
                </a:rPr>
                <a:t>Pr.</a:t>
              </a:r>
              <a:r>
                <a:rPr lang="es-GT" b="1" dirty="0" smtClean="0">
                  <a:solidFill>
                    <a:schemeClr val="bg1"/>
                  </a:solidFill>
                </a:rPr>
                <a:t> </a:t>
              </a:r>
              <a:r>
                <a:rPr lang="es-GT" b="1" dirty="0" err="1" smtClean="0">
                  <a:solidFill>
                    <a:schemeClr val="bg1"/>
                  </a:solidFill>
                </a:rPr>
                <a:t>Franzs</a:t>
              </a:r>
              <a:r>
                <a:rPr lang="es-GT" b="1" dirty="0" smtClean="0">
                  <a:solidFill>
                    <a:schemeClr val="bg1"/>
                  </a:solidFill>
                </a:rPr>
                <a:t> </a:t>
              </a:r>
              <a:r>
                <a:rPr lang="es-GT" b="1" dirty="0" err="1" smtClean="0">
                  <a:solidFill>
                    <a:schemeClr val="bg1"/>
                  </a:solidFill>
                </a:rPr>
                <a:t>Amundaray</a:t>
              </a:r>
              <a:r>
                <a:rPr lang="es-GT" b="1" dirty="0" smtClean="0">
                  <a:solidFill>
                    <a:schemeClr val="bg1"/>
                  </a:solidFill>
                </a:rPr>
                <a:t> Cruz</a:t>
              </a:r>
              <a:endParaRPr lang="es-GT" b="1" dirty="0">
                <a:solidFill>
                  <a:schemeClr val="bg1"/>
                </a:solidFill>
              </a:endParaRPr>
            </a:p>
          </p:txBody>
        </p:sp>
      </p:grpSp>
      <p:sp>
        <p:nvSpPr>
          <p:cNvPr id="10" name="9 Título"/>
          <p:cNvSpPr>
            <a:spLocks noGrp="1"/>
          </p:cNvSpPr>
          <p:nvPr>
            <p:ph type="title"/>
          </p:nvPr>
        </p:nvSpPr>
        <p:spPr/>
        <p:txBody>
          <a:bodyPr/>
          <a:lstStyle/>
          <a:p>
            <a:r>
              <a:rPr lang="es-ES" dirty="0" smtClean="0">
                <a:solidFill>
                  <a:schemeClr val="accent2">
                    <a:lumMod val="50000"/>
                  </a:schemeClr>
                </a:solidFill>
              </a:rPr>
              <a:t>PAUTAS PARA EL AYUNO</a:t>
            </a:r>
            <a:endParaRPr lang="es-ES" dirty="0">
              <a:solidFill>
                <a:schemeClr val="accent2">
                  <a:lumMod val="50000"/>
                </a:schemeClr>
              </a:solidFill>
            </a:endParaRPr>
          </a:p>
        </p:txBody>
      </p:sp>
      <p:sp>
        <p:nvSpPr>
          <p:cNvPr id="11" name="10 Marcador de contenido"/>
          <p:cNvSpPr>
            <a:spLocks noGrp="1"/>
          </p:cNvSpPr>
          <p:nvPr>
            <p:ph idx="1"/>
          </p:nvPr>
        </p:nvSpPr>
        <p:spPr>
          <a:xfrm>
            <a:off x="1142976" y="1357298"/>
            <a:ext cx="7801004" cy="4525963"/>
          </a:xfrm>
        </p:spPr>
        <p:txBody>
          <a:bodyPr>
            <a:normAutofit lnSpcReduction="10000"/>
          </a:bodyPr>
          <a:lstStyle/>
          <a:p>
            <a:r>
              <a:rPr lang="es-ES" sz="2800" dirty="0" smtClean="0"/>
              <a:t>DEFINIR MOTIVO DEL AYUNO</a:t>
            </a:r>
          </a:p>
          <a:p>
            <a:r>
              <a:rPr lang="es-ES" sz="2800" dirty="0" smtClean="0"/>
              <a:t>DEFINA EL TIEMPO Y TIPO</a:t>
            </a:r>
          </a:p>
          <a:p>
            <a:pPr lvl="1"/>
            <a:r>
              <a:rPr lang="es-ES" dirty="0" smtClean="0"/>
              <a:t>TOTAL</a:t>
            </a:r>
          </a:p>
          <a:p>
            <a:pPr lvl="1"/>
            <a:r>
              <a:rPr lang="es-ES" dirty="0" smtClean="0"/>
              <a:t>PARCIAL</a:t>
            </a:r>
          </a:p>
          <a:p>
            <a:r>
              <a:rPr lang="es-ES" sz="2800" dirty="0"/>
              <a:t>¡</a:t>
            </a:r>
            <a:r>
              <a:rPr lang="es-ES" sz="2800" dirty="0" smtClean="0"/>
              <a:t>LA </a:t>
            </a:r>
            <a:r>
              <a:rPr lang="es-ES" sz="2800" dirty="0"/>
              <a:t>CLAVE EN EL AYUNO ES SU TIEMPO CON DIOS Y SU ACTITUD DE HUMILLACIÓN</a:t>
            </a:r>
            <a:r>
              <a:rPr lang="es-ES" sz="2800" dirty="0" smtClean="0"/>
              <a:t>!</a:t>
            </a:r>
          </a:p>
          <a:p>
            <a:r>
              <a:rPr lang="es-ES" sz="2800" dirty="0" smtClean="0"/>
              <a:t>PREPARESE PARA EL AYUNO</a:t>
            </a:r>
          </a:p>
          <a:p>
            <a:r>
              <a:rPr lang="es-ES" sz="2800" dirty="0" smtClean="0"/>
              <a:t>DEFINA DIA Y LUGAR</a:t>
            </a:r>
          </a:p>
          <a:p>
            <a:r>
              <a:rPr lang="es-ES" sz="2800" dirty="0" smtClean="0"/>
              <a:t>SALGA DEL AYUNO POCO A POCO</a:t>
            </a:r>
          </a:p>
          <a:p>
            <a:pPr lvl="1"/>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GT" dirty="0"/>
          </a:p>
        </p:txBody>
      </p:sp>
      <p:sp>
        <p:nvSpPr>
          <p:cNvPr id="3" name="2 Subtítulo"/>
          <p:cNvSpPr>
            <a:spLocks noGrp="1"/>
          </p:cNvSpPr>
          <p:nvPr>
            <p:ph type="subTitle" idx="1"/>
          </p:nvPr>
        </p:nvSpPr>
        <p:spPr/>
        <p:txBody>
          <a:bodyPr/>
          <a:lstStyle/>
          <a:p>
            <a:endParaRPr lang="es-GT"/>
          </a:p>
        </p:txBody>
      </p:sp>
      <p:grpSp>
        <p:nvGrpSpPr>
          <p:cNvPr id="4" name="7 Grupo"/>
          <p:cNvGrpSpPr/>
          <p:nvPr/>
        </p:nvGrpSpPr>
        <p:grpSpPr>
          <a:xfrm>
            <a:off x="-32" y="0"/>
            <a:ext cx="9144032" cy="6858000"/>
            <a:chOff x="-32" y="0"/>
            <a:chExt cx="9144032" cy="6858000"/>
          </a:xfrm>
        </p:grpSpPr>
        <p:pic>
          <p:nvPicPr>
            <p:cNvPr id="1026" name="Picture 2" descr="C:\Users\Daniel H\Documents\mis documentos xp\My Pictures\FONDOS\jesus6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6 Rectángulo"/>
            <p:cNvSpPr/>
            <p:nvPr/>
          </p:nvSpPr>
          <p:spPr>
            <a:xfrm>
              <a:off x="0" y="6286520"/>
              <a:ext cx="9144000" cy="57148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5" name="4 CuadroTexto"/>
            <p:cNvSpPr txBox="1"/>
            <p:nvPr/>
          </p:nvSpPr>
          <p:spPr>
            <a:xfrm>
              <a:off x="-32" y="6345816"/>
              <a:ext cx="2714644" cy="369332"/>
            </a:xfrm>
            <a:prstGeom prst="rect">
              <a:avLst/>
            </a:prstGeom>
            <a:noFill/>
          </p:spPr>
          <p:txBody>
            <a:bodyPr wrap="square" rtlCol="0">
              <a:spAutoFit/>
            </a:bodyPr>
            <a:lstStyle/>
            <a:p>
              <a:r>
                <a:rPr lang="es-GT" b="1" dirty="0" smtClean="0">
                  <a:solidFill>
                    <a:schemeClr val="bg1"/>
                  </a:solidFill>
                </a:rPr>
                <a:t>GRUPOS DE ORACION</a:t>
              </a:r>
              <a:endParaRPr lang="es-GT" b="1" dirty="0">
                <a:solidFill>
                  <a:schemeClr val="bg1"/>
                </a:solidFill>
              </a:endParaRPr>
            </a:p>
          </p:txBody>
        </p:sp>
        <p:sp>
          <p:nvSpPr>
            <p:cNvPr id="6" name="5 CuadroTexto"/>
            <p:cNvSpPr txBox="1"/>
            <p:nvPr/>
          </p:nvSpPr>
          <p:spPr>
            <a:xfrm>
              <a:off x="6357950" y="6345816"/>
              <a:ext cx="2714644" cy="369332"/>
            </a:xfrm>
            <a:prstGeom prst="rect">
              <a:avLst/>
            </a:prstGeom>
            <a:noFill/>
          </p:spPr>
          <p:txBody>
            <a:bodyPr wrap="square" rtlCol="0">
              <a:spAutoFit/>
            </a:bodyPr>
            <a:lstStyle/>
            <a:p>
              <a:pPr algn="r"/>
              <a:r>
                <a:rPr lang="es-GT" b="1" dirty="0" err="1" smtClean="0">
                  <a:solidFill>
                    <a:schemeClr val="bg1"/>
                  </a:solidFill>
                </a:rPr>
                <a:t>Pr.</a:t>
              </a:r>
              <a:r>
                <a:rPr lang="es-GT" b="1" dirty="0" smtClean="0">
                  <a:solidFill>
                    <a:schemeClr val="bg1"/>
                  </a:solidFill>
                </a:rPr>
                <a:t> </a:t>
              </a:r>
              <a:r>
                <a:rPr lang="es-GT" b="1" dirty="0" err="1" smtClean="0">
                  <a:solidFill>
                    <a:schemeClr val="bg1"/>
                  </a:solidFill>
                </a:rPr>
                <a:t>Franzs</a:t>
              </a:r>
              <a:r>
                <a:rPr lang="es-GT" b="1" dirty="0" smtClean="0">
                  <a:solidFill>
                    <a:schemeClr val="bg1"/>
                  </a:solidFill>
                </a:rPr>
                <a:t> </a:t>
              </a:r>
              <a:r>
                <a:rPr lang="es-GT" b="1" dirty="0" err="1" smtClean="0">
                  <a:solidFill>
                    <a:schemeClr val="bg1"/>
                  </a:solidFill>
                </a:rPr>
                <a:t>Amundaray</a:t>
              </a:r>
              <a:r>
                <a:rPr lang="es-GT" b="1" dirty="0" smtClean="0">
                  <a:solidFill>
                    <a:schemeClr val="bg1"/>
                  </a:solidFill>
                </a:rPr>
                <a:t> Cruz</a:t>
              </a:r>
              <a:endParaRPr lang="es-GT" b="1" dirty="0">
                <a:solidFill>
                  <a:schemeClr val="bg1"/>
                </a:solidFill>
              </a:endParaRPr>
            </a:p>
          </p:txBody>
        </p:sp>
      </p:grpSp>
      <p:pic>
        <p:nvPicPr>
          <p:cNvPr id="11" name="10 Imagen" descr="YaVes oracion.gif"/>
          <p:cNvPicPr>
            <a:picLocks noChangeAspect="1"/>
          </p:cNvPicPr>
          <p:nvPr/>
        </p:nvPicPr>
        <p:blipFill>
          <a:blip r:embed="rId3">
            <a:clrChange>
              <a:clrFrom>
                <a:srgbClr val="FFFFFF"/>
              </a:clrFrom>
              <a:clrTo>
                <a:srgbClr val="FFFFFF">
                  <a:alpha val="0"/>
                </a:srgbClr>
              </a:clrTo>
            </a:clrChange>
          </a:blip>
          <a:stretch>
            <a:fillRect/>
          </a:stretch>
        </p:blipFill>
        <p:spPr>
          <a:xfrm>
            <a:off x="1428728" y="571480"/>
            <a:ext cx="7319261" cy="5214974"/>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endParaRPr lang="es-GT" dirty="0"/>
          </a:p>
        </p:txBody>
      </p:sp>
      <p:sp>
        <p:nvSpPr>
          <p:cNvPr id="3" name="2 Subtítulo"/>
          <p:cNvSpPr>
            <a:spLocks noGrp="1"/>
          </p:cNvSpPr>
          <p:nvPr>
            <p:ph type="subTitle" idx="1"/>
          </p:nvPr>
        </p:nvSpPr>
        <p:spPr/>
        <p:txBody>
          <a:bodyPr/>
          <a:lstStyle/>
          <a:p>
            <a:endParaRPr lang="es-GT"/>
          </a:p>
        </p:txBody>
      </p:sp>
      <p:grpSp>
        <p:nvGrpSpPr>
          <p:cNvPr id="4" name="7 Grupo"/>
          <p:cNvGrpSpPr/>
          <p:nvPr/>
        </p:nvGrpSpPr>
        <p:grpSpPr>
          <a:xfrm>
            <a:off x="-32" y="0"/>
            <a:ext cx="9144032" cy="6858000"/>
            <a:chOff x="-32" y="0"/>
            <a:chExt cx="9144032" cy="6858000"/>
          </a:xfrm>
        </p:grpSpPr>
        <p:pic>
          <p:nvPicPr>
            <p:cNvPr id="1026" name="Picture 2" descr="C:\Users\Daniel H\Documents\mis documentos xp\My Pictures\FONDOS\jesus6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7" name="6 Rectángulo"/>
            <p:cNvSpPr/>
            <p:nvPr/>
          </p:nvSpPr>
          <p:spPr>
            <a:xfrm>
              <a:off x="0" y="6286520"/>
              <a:ext cx="9144000" cy="57148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5" name="4 CuadroTexto"/>
            <p:cNvSpPr txBox="1"/>
            <p:nvPr/>
          </p:nvSpPr>
          <p:spPr>
            <a:xfrm>
              <a:off x="-32" y="6345816"/>
              <a:ext cx="2714644" cy="369332"/>
            </a:xfrm>
            <a:prstGeom prst="rect">
              <a:avLst/>
            </a:prstGeom>
            <a:noFill/>
          </p:spPr>
          <p:txBody>
            <a:bodyPr wrap="square" rtlCol="0">
              <a:spAutoFit/>
            </a:bodyPr>
            <a:lstStyle/>
            <a:p>
              <a:r>
                <a:rPr lang="es-GT" b="1" dirty="0" smtClean="0">
                  <a:solidFill>
                    <a:schemeClr val="bg1"/>
                  </a:solidFill>
                </a:rPr>
                <a:t>GRUPOS DE ORACION</a:t>
              </a:r>
              <a:endParaRPr lang="es-GT" b="1" dirty="0">
                <a:solidFill>
                  <a:schemeClr val="bg1"/>
                </a:solidFill>
              </a:endParaRPr>
            </a:p>
          </p:txBody>
        </p:sp>
        <p:sp>
          <p:nvSpPr>
            <p:cNvPr id="6" name="5 CuadroTexto"/>
            <p:cNvSpPr txBox="1"/>
            <p:nvPr/>
          </p:nvSpPr>
          <p:spPr>
            <a:xfrm>
              <a:off x="6357950" y="6345816"/>
              <a:ext cx="2714644" cy="369332"/>
            </a:xfrm>
            <a:prstGeom prst="rect">
              <a:avLst/>
            </a:prstGeom>
            <a:noFill/>
          </p:spPr>
          <p:txBody>
            <a:bodyPr wrap="square" rtlCol="0">
              <a:spAutoFit/>
            </a:bodyPr>
            <a:lstStyle/>
            <a:p>
              <a:pPr algn="r"/>
              <a:r>
                <a:rPr lang="es-GT" b="1" dirty="0" err="1" smtClean="0">
                  <a:solidFill>
                    <a:schemeClr val="bg1"/>
                  </a:solidFill>
                </a:rPr>
                <a:t>Pr.</a:t>
              </a:r>
              <a:r>
                <a:rPr lang="es-GT" b="1" dirty="0" smtClean="0">
                  <a:solidFill>
                    <a:schemeClr val="bg1"/>
                  </a:solidFill>
                </a:rPr>
                <a:t> </a:t>
              </a:r>
              <a:r>
                <a:rPr lang="es-GT" b="1" dirty="0" err="1" smtClean="0">
                  <a:solidFill>
                    <a:schemeClr val="bg1"/>
                  </a:solidFill>
                </a:rPr>
                <a:t>Franzs</a:t>
              </a:r>
              <a:r>
                <a:rPr lang="es-GT" b="1" dirty="0" smtClean="0">
                  <a:solidFill>
                    <a:schemeClr val="bg1"/>
                  </a:solidFill>
                </a:rPr>
                <a:t> </a:t>
              </a:r>
              <a:r>
                <a:rPr lang="es-GT" b="1" dirty="0" err="1" smtClean="0">
                  <a:solidFill>
                    <a:schemeClr val="bg1"/>
                  </a:solidFill>
                </a:rPr>
                <a:t>Amundaray</a:t>
              </a:r>
              <a:r>
                <a:rPr lang="es-GT" b="1" dirty="0" smtClean="0">
                  <a:solidFill>
                    <a:schemeClr val="bg1"/>
                  </a:solidFill>
                </a:rPr>
                <a:t> Cruz</a:t>
              </a:r>
              <a:endParaRPr lang="es-GT" b="1" dirty="0">
                <a:solidFill>
                  <a:schemeClr val="bg1"/>
                </a:solidFill>
              </a:endParaRPr>
            </a:p>
          </p:txBody>
        </p:sp>
      </p:grpSp>
      <p:sp>
        <p:nvSpPr>
          <p:cNvPr id="9" name="8 CuadroTexto"/>
          <p:cNvSpPr txBox="1"/>
          <p:nvPr/>
        </p:nvSpPr>
        <p:spPr>
          <a:xfrm>
            <a:off x="785786" y="404664"/>
            <a:ext cx="7572428" cy="5078313"/>
          </a:xfrm>
          <a:prstGeom prst="rect">
            <a:avLst/>
          </a:prstGeom>
          <a:noFill/>
        </p:spPr>
        <p:txBody>
          <a:bodyPr wrap="square" rtlCol="0">
            <a:spAutoFit/>
          </a:bodyPr>
          <a:lstStyle/>
          <a:p>
            <a:pPr algn="ctr"/>
            <a:r>
              <a:rPr lang="es-ES" sz="3600" b="1" dirty="0" smtClean="0">
                <a:effectLst>
                  <a:outerShdw blurRad="50800" dist="38100" dir="10800000" algn="r" rotWithShape="0">
                    <a:prstClr val="black">
                      <a:alpha val="40000"/>
                    </a:prstClr>
                  </a:outerShdw>
                </a:effectLst>
                <a:latin typeface="AvantGarde Bk BT" pitchFamily="34" charset="0"/>
              </a:rPr>
              <a:t>Razones para el ayuno</a:t>
            </a:r>
          </a:p>
          <a:p>
            <a:pPr>
              <a:buFont typeface="Arial" pitchFamily="34" charset="0"/>
              <a:buChar char="•"/>
            </a:pPr>
            <a:endParaRPr lang="es-ES" sz="3200" b="1" dirty="0">
              <a:solidFill>
                <a:srgbClr val="FF0000"/>
              </a:solidFill>
              <a:effectLst>
                <a:outerShdw blurRad="50800" dist="38100" dir="10800000" algn="r" rotWithShape="0">
                  <a:prstClr val="black">
                    <a:alpha val="40000"/>
                  </a:prstClr>
                </a:outerShdw>
              </a:effectLst>
              <a:latin typeface="AvantGarde Bk BT" pitchFamily="34" charset="0"/>
            </a:endParaRPr>
          </a:p>
          <a:p>
            <a:pPr>
              <a:buFont typeface="Arial" pitchFamily="34" charset="0"/>
              <a:buChar char="•"/>
            </a:pPr>
            <a:r>
              <a:rPr lang="es-ES" sz="3200" b="1" dirty="0" smtClean="0">
                <a:solidFill>
                  <a:srgbClr val="FF0000"/>
                </a:solidFill>
                <a:effectLst>
                  <a:outerShdw blurRad="50800" dist="38100" dir="10800000" algn="r" rotWithShape="0">
                    <a:prstClr val="black">
                      <a:alpha val="40000"/>
                    </a:prstClr>
                  </a:outerShdw>
                </a:effectLst>
                <a:latin typeface="AvantGarde Bk BT" pitchFamily="34" charset="0"/>
              </a:rPr>
              <a:t> Ayuno en tiempos de Crisis (Ester 4:16)</a:t>
            </a:r>
          </a:p>
          <a:p>
            <a:pPr>
              <a:buFont typeface="Arial" pitchFamily="34" charset="0"/>
              <a:buChar char="•"/>
            </a:pPr>
            <a:r>
              <a:rPr lang="es-ES" sz="3200" b="1" dirty="0">
                <a:solidFill>
                  <a:srgbClr val="FF0000"/>
                </a:solidFill>
                <a:effectLst>
                  <a:outerShdw blurRad="50800" dist="38100" dir="10800000" algn="r" rotWithShape="0">
                    <a:prstClr val="black">
                      <a:alpha val="40000"/>
                    </a:prstClr>
                  </a:outerShdw>
                </a:effectLst>
                <a:latin typeface="AvantGarde Bk BT" pitchFamily="34" charset="0"/>
              </a:rPr>
              <a:t> </a:t>
            </a:r>
            <a:r>
              <a:rPr lang="es-ES" sz="3200" b="1" dirty="0" smtClean="0">
                <a:solidFill>
                  <a:srgbClr val="FF0000"/>
                </a:solidFill>
                <a:effectLst>
                  <a:outerShdw blurRad="50800" dist="38100" dir="10800000" algn="r" rotWithShape="0">
                    <a:prstClr val="black">
                      <a:alpha val="40000"/>
                    </a:prstClr>
                  </a:outerShdw>
                </a:effectLst>
                <a:latin typeface="AvantGarde Bk BT" pitchFamily="34" charset="0"/>
              </a:rPr>
              <a:t>Para Revelación (Daniel 10:2-3)</a:t>
            </a:r>
          </a:p>
          <a:p>
            <a:pPr>
              <a:buFont typeface="Arial" pitchFamily="34" charset="0"/>
              <a:buChar char="•"/>
            </a:pPr>
            <a:r>
              <a:rPr lang="es-ES" sz="3200" b="1" dirty="0">
                <a:solidFill>
                  <a:srgbClr val="FF0000"/>
                </a:solidFill>
                <a:effectLst>
                  <a:outerShdw blurRad="50800" dist="38100" dir="10800000" algn="r" rotWithShape="0">
                    <a:prstClr val="black">
                      <a:alpha val="40000"/>
                    </a:prstClr>
                  </a:outerShdw>
                </a:effectLst>
                <a:latin typeface="AvantGarde Bk BT" pitchFamily="34" charset="0"/>
              </a:rPr>
              <a:t> </a:t>
            </a:r>
            <a:r>
              <a:rPr lang="es-ES" sz="3200" b="1" dirty="0" smtClean="0">
                <a:solidFill>
                  <a:srgbClr val="FF0000"/>
                </a:solidFill>
                <a:effectLst>
                  <a:outerShdw blurRad="50800" dist="38100" dir="10800000" algn="r" rotWithShape="0">
                    <a:prstClr val="black">
                      <a:alpha val="40000"/>
                    </a:prstClr>
                  </a:outerShdw>
                </a:effectLst>
                <a:latin typeface="AvantGarde Bk BT" pitchFamily="34" charset="0"/>
              </a:rPr>
              <a:t>Para </a:t>
            </a:r>
            <a:r>
              <a:rPr lang="es-ES" sz="3200" b="1" dirty="0" err="1" smtClean="0">
                <a:solidFill>
                  <a:srgbClr val="FF0000"/>
                </a:solidFill>
                <a:effectLst>
                  <a:outerShdw blurRad="50800" dist="38100" dir="10800000" algn="r" rotWithShape="0">
                    <a:prstClr val="black">
                      <a:alpha val="40000"/>
                    </a:prstClr>
                  </a:outerShdw>
                </a:effectLst>
                <a:latin typeface="AvantGarde Bk BT" pitchFamily="34" charset="0"/>
              </a:rPr>
              <a:t>reexaminación</a:t>
            </a:r>
            <a:r>
              <a:rPr lang="es-ES" sz="3200" b="1" dirty="0" smtClean="0">
                <a:solidFill>
                  <a:srgbClr val="FF0000"/>
                </a:solidFill>
                <a:effectLst>
                  <a:outerShdw blurRad="50800" dist="38100" dir="10800000" algn="r" rotWithShape="0">
                    <a:prstClr val="black">
                      <a:alpha val="40000"/>
                    </a:prstClr>
                  </a:outerShdw>
                </a:effectLst>
                <a:latin typeface="AvantGarde Bk BT" pitchFamily="34" charset="0"/>
              </a:rPr>
              <a:t>  (Lev 23:27; Sal 35:13)</a:t>
            </a:r>
          </a:p>
          <a:p>
            <a:pPr>
              <a:buFont typeface="Arial" pitchFamily="34" charset="0"/>
              <a:buChar char="•"/>
            </a:pPr>
            <a:r>
              <a:rPr lang="es-ES" sz="3200" b="1" dirty="0">
                <a:solidFill>
                  <a:srgbClr val="FF0000"/>
                </a:solidFill>
                <a:effectLst>
                  <a:outerShdw blurRad="50800" dist="38100" dir="10800000" algn="r" rotWithShape="0">
                    <a:prstClr val="black">
                      <a:alpha val="40000"/>
                    </a:prstClr>
                  </a:outerShdw>
                </a:effectLst>
                <a:latin typeface="AvantGarde Bk BT" pitchFamily="34" charset="0"/>
              </a:rPr>
              <a:t> </a:t>
            </a:r>
            <a:r>
              <a:rPr lang="es-ES" sz="3200" b="1" dirty="0" smtClean="0">
                <a:solidFill>
                  <a:srgbClr val="FF0000"/>
                </a:solidFill>
                <a:effectLst>
                  <a:outerShdw blurRad="50800" dist="38100" dir="10800000" algn="r" rotWithShape="0">
                    <a:prstClr val="black">
                      <a:alpha val="40000"/>
                    </a:prstClr>
                  </a:outerShdw>
                </a:effectLst>
                <a:latin typeface="AvantGarde Bk BT" pitchFamily="34" charset="0"/>
              </a:rPr>
              <a:t>Para Liberación (Jueces 20:26, 35)</a:t>
            </a:r>
          </a:p>
          <a:p>
            <a:pPr>
              <a:buFont typeface="Arial" pitchFamily="34" charset="0"/>
              <a:buChar char="•"/>
            </a:pPr>
            <a:r>
              <a:rPr lang="es-ES" sz="3200" b="1" dirty="0">
                <a:solidFill>
                  <a:srgbClr val="FF0000"/>
                </a:solidFill>
                <a:effectLst>
                  <a:outerShdw blurRad="50800" dist="38100" dir="10800000" algn="r" rotWithShape="0">
                    <a:prstClr val="black">
                      <a:alpha val="40000"/>
                    </a:prstClr>
                  </a:outerShdw>
                </a:effectLst>
                <a:latin typeface="AvantGarde Bk BT" pitchFamily="34" charset="0"/>
              </a:rPr>
              <a:t> </a:t>
            </a:r>
            <a:r>
              <a:rPr lang="es-ES" sz="3200" b="1" dirty="0" smtClean="0">
                <a:solidFill>
                  <a:srgbClr val="FF0000"/>
                </a:solidFill>
                <a:effectLst>
                  <a:outerShdw blurRad="50800" dist="38100" dir="10800000" algn="r" rotWithShape="0">
                    <a:prstClr val="black">
                      <a:alpha val="40000"/>
                    </a:prstClr>
                  </a:outerShdw>
                </a:effectLst>
                <a:latin typeface="AvantGarde Bk BT" pitchFamily="34" charset="0"/>
              </a:rPr>
              <a:t>Para sanidad </a:t>
            </a:r>
          </a:p>
          <a:p>
            <a:pPr>
              <a:buFont typeface="Arial" pitchFamily="34" charset="0"/>
              <a:buChar char="•"/>
            </a:pPr>
            <a:r>
              <a:rPr lang="es-ES" sz="3200" b="1" dirty="0">
                <a:solidFill>
                  <a:srgbClr val="FF0000"/>
                </a:solidFill>
                <a:effectLst>
                  <a:outerShdw blurRad="50800" dist="38100" dir="10800000" algn="r" rotWithShape="0">
                    <a:prstClr val="black">
                      <a:alpha val="40000"/>
                    </a:prstClr>
                  </a:outerShdw>
                </a:effectLst>
                <a:latin typeface="AvantGarde Bk BT" pitchFamily="34" charset="0"/>
              </a:rPr>
              <a:t> </a:t>
            </a:r>
            <a:r>
              <a:rPr lang="es-ES" sz="3200" b="1" dirty="0" smtClean="0">
                <a:solidFill>
                  <a:srgbClr val="FF0000"/>
                </a:solidFill>
                <a:effectLst>
                  <a:outerShdw blurRad="50800" dist="38100" dir="10800000" algn="r" rotWithShape="0">
                    <a:prstClr val="black">
                      <a:alpha val="40000"/>
                    </a:prstClr>
                  </a:outerShdw>
                </a:effectLst>
                <a:latin typeface="AvantGarde Bk BT" pitchFamily="34" charset="0"/>
              </a:rPr>
              <a:t>Para dominio  (</a:t>
            </a:r>
            <a:r>
              <a:rPr lang="es-ES" sz="3200" b="1" dirty="0" err="1" smtClean="0">
                <a:solidFill>
                  <a:srgbClr val="FF0000"/>
                </a:solidFill>
                <a:effectLst>
                  <a:outerShdw blurRad="50800" dist="38100" dir="10800000" algn="r" rotWithShape="0">
                    <a:prstClr val="black">
                      <a:alpha val="40000"/>
                    </a:prstClr>
                  </a:outerShdw>
                </a:effectLst>
                <a:latin typeface="AvantGarde Bk BT" pitchFamily="34" charset="0"/>
              </a:rPr>
              <a:t>Mat.</a:t>
            </a:r>
            <a:r>
              <a:rPr lang="es-ES" sz="3200" b="1" dirty="0" smtClean="0">
                <a:solidFill>
                  <a:srgbClr val="FF0000"/>
                </a:solidFill>
                <a:effectLst>
                  <a:outerShdw blurRad="50800" dist="38100" dir="10800000" algn="r" rotWithShape="0">
                    <a:prstClr val="black">
                      <a:alpha val="40000"/>
                    </a:prstClr>
                  </a:outerShdw>
                </a:effectLst>
                <a:latin typeface="AvantGarde Bk BT" pitchFamily="34" charset="0"/>
              </a:rPr>
              <a:t> 4)</a:t>
            </a:r>
            <a:endParaRPr lang="es-GT" sz="3200" b="1" dirty="0">
              <a:solidFill>
                <a:srgbClr val="FF0000"/>
              </a:solidFill>
              <a:effectLst>
                <a:outerShdw blurRad="50800" dist="38100" dir="10800000" algn="r" rotWithShape="0">
                  <a:prstClr val="black">
                    <a:alpha val="40000"/>
                  </a:prstClr>
                </a:outerShdw>
              </a:effectLst>
              <a:latin typeface="AvantGarde Bk BT" pitchFamily="34" charset="0"/>
            </a:endParaRPr>
          </a:p>
        </p:txBody>
      </p:sp>
      <p:pic>
        <p:nvPicPr>
          <p:cNvPr id="10" name="9 Imagen" descr="articulo-41.jpg"/>
          <p:cNvPicPr>
            <a:picLocks noChangeAspect="1"/>
          </p:cNvPicPr>
          <p:nvPr/>
        </p:nvPicPr>
        <p:blipFill>
          <a:blip r:embed="rId3"/>
          <a:stretch>
            <a:fillRect/>
          </a:stretch>
        </p:blipFill>
        <p:spPr>
          <a:xfrm>
            <a:off x="6012160" y="4408232"/>
            <a:ext cx="2719096" cy="1568709"/>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2000"/>
                                        <p:tgtEl>
                                          <p:spTgt spid="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2" end="2"/>
                                            </p:txEl>
                                          </p:spTgt>
                                        </p:tgtEl>
                                        <p:attrNameLst>
                                          <p:attrName>style.visibility</p:attrName>
                                        </p:attrNameLst>
                                      </p:cBhvr>
                                      <p:to>
                                        <p:strVal val="visible"/>
                                      </p:to>
                                    </p:set>
                                    <p:animEffect transition="in" filter="fade">
                                      <p:cBhvr>
                                        <p:cTn id="12" dur="2000"/>
                                        <p:tgtEl>
                                          <p:spTgt spid="9">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3" end="3"/>
                                            </p:txEl>
                                          </p:spTgt>
                                        </p:tgtEl>
                                        <p:attrNameLst>
                                          <p:attrName>style.visibility</p:attrName>
                                        </p:attrNameLst>
                                      </p:cBhvr>
                                      <p:to>
                                        <p:strVal val="visible"/>
                                      </p:to>
                                    </p:set>
                                    <p:animEffect transition="in" filter="fade">
                                      <p:cBhvr>
                                        <p:cTn id="17" dur="2000"/>
                                        <p:tgtEl>
                                          <p:spTgt spid="9">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4" end="4"/>
                                            </p:txEl>
                                          </p:spTgt>
                                        </p:tgtEl>
                                        <p:attrNameLst>
                                          <p:attrName>style.visibility</p:attrName>
                                        </p:attrNameLst>
                                      </p:cBhvr>
                                      <p:to>
                                        <p:strVal val="visible"/>
                                      </p:to>
                                    </p:set>
                                    <p:animEffect transition="in" filter="fade">
                                      <p:cBhvr>
                                        <p:cTn id="22" dur="2000"/>
                                        <p:tgtEl>
                                          <p:spTgt spid="9">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
                                            <p:txEl>
                                              <p:pRg st="5" end="5"/>
                                            </p:txEl>
                                          </p:spTgt>
                                        </p:tgtEl>
                                        <p:attrNameLst>
                                          <p:attrName>style.visibility</p:attrName>
                                        </p:attrNameLst>
                                      </p:cBhvr>
                                      <p:to>
                                        <p:strVal val="visible"/>
                                      </p:to>
                                    </p:set>
                                    <p:animEffect transition="in" filter="fade">
                                      <p:cBhvr>
                                        <p:cTn id="27" dur="2000"/>
                                        <p:tgtEl>
                                          <p:spTgt spid="9">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xEl>
                                              <p:pRg st="6" end="6"/>
                                            </p:txEl>
                                          </p:spTgt>
                                        </p:tgtEl>
                                        <p:attrNameLst>
                                          <p:attrName>style.visibility</p:attrName>
                                        </p:attrNameLst>
                                      </p:cBhvr>
                                      <p:to>
                                        <p:strVal val="visible"/>
                                      </p:to>
                                    </p:set>
                                    <p:animEffect transition="in" filter="fade">
                                      <p:cBhvr>
                                        <p:cTn id="32" dur="2000"/>
                                        <p:tgtEl>
                                          <p:spTgt spid="9">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9">
                                            <p:txEl>
                                              <p:pRg st="7" end="7"/>
                                            </p:txEl>
                                          </p:spTgt>
                                        </p:tgtEl>
                                        <p:attrNameLst>
                                          <p:attrName>style.visibility</p:attrName>
                                        </p:attrNameLst>
                                      </p:cBhvr>
                                      <p:to>
                                        <p:strVal val="visible"/>
                                      </p:to>
                                    </p:set>
                                    <p:animEffect transition="in" filter="fade">
                                      <p:cBhvr>
                                        <p:cTn id="37" dur="2000"/>
                                        <p:tgtEl>
                                          <p:spTgt spid="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VE"/>
          </a:p>
        </p:txBody>
      </p:sp>
      <p:sp>
        <p:nvSpPr>
          <p:cNvPr id="3" name="2 Marcador de contenido"/>
          <p:cNvSpPr>
            <a:spLocks noGrp="1"/>
          </p:cNvSpPr>
          <p:nvPr>
            <p:ph idx="1"/>
          </p:nvPr>
        </p:nvSpPr>
        <p:spPr/>
        <p:txBody>
          <a:bodyPr/>
          <a:lstStyle/>
          <a:p>
            <a:endParaRPr lang="es-VE" dirty="0"/>
          </a:p>
        </p:txBody>
      </p:sp>
      <p:grpSp>
        <p:nvGrpSpPr>
          <p:cNvPr id="4" name="7 Grupo"/>
          <p:cNvGrpSpPr/>
          <p:nvPr/>
        </p:nvGrpSpPr>
        <p:grpSpPr>
          <a:xfrm>
            <a:off x="-32" y="0"/>
            <a:ext cx="9144032" cy="6858000"/>
            <a:chOff x="-32" y="0"/>
            <a:chExt cx="9144032" cy="6858000"/>
          </a:xfrm>
        </p:grpSpPr>
        <p:pic>
          <p:nvPicPr>
            <p:cNvPr id="5" name="Picture 2" descr="C:\Users\Daniel H\Documents\mis documentos xp\My Pictures\FONDOS\jesus6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5 Rectángulo"/>
            <p:cNvSpPr/>
            <p:nvPr/>
          </p:nvSpPr>
          <p:spPr>
            <a:xfrm>
              <a:off x="0" y="6286520"/>
              <a:ext cx="9144000" cy="571480"/>
            </a:xfrm>
            <a:prstGeom prst="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GT"/>
            </a:p>
          </p:txBody>
        </p:sp>
        <p:sp>
          <p:nvSpPr>
            <p:cNvPr id="7" name="6 CuadroTexto"/>
            <p:cNvSpPr txBox="1"/>
            <p:nvPr/>
          </p:nvSpPr>
          <p:spPr>
            <a:xfrm>
              <a:off x="-32" y="6345816"/>
              <a:ext cx="2714644" cy="369332"/>
            </a:xfrm>
            <a:prstGeom prst="rect">
              <a:avLst/>
            </a:prstGeom>
            <a:noFill/>
          </p:spPr>
          <p:txBody>
            <a:bodyPr wrap="square" rtlCol="0">
              <a:spAutoFit/>
            </a:bodyPr>
            <a:lstStyle/>
            <a:p>
              <a:r>
                <a:rPr lang="es-GT" b="1" dirty="0" smtClean="0">
                  <a:solidFill>
                    <a:schemeClr val="bg1"/>
                  </a:solidFill>
                </a:rPr>
                <a:t>GRUPOS DE ORACION</a:t>
              </a:r>
              <a:endParaRPr lang="es-GT" b="1" dirty="0">
                <a:solidFill>
                  <a:schemeClr val="bg1"/>
                </a:solidFill>
              </a:endParaRPr>
            </a:p>
          </p:txBody>
        </p:sp>
        <p:sp>
          <p:nvSpPr>
            <p:cNvPr id="8" name="7 CuadroTexto"/>
            <p:cNvSpPr txBox="1"/>
            <p:nvPr/>
          </p:nvSpPr>
          <p:spPr>
            <a:xfrm>
              <a:off x="6357950" y="6345816"/>
              <a:ext cx="2714644" cy="369332"/>
            </a:xfrm>
            <a:prstGeom prst="rect">
              <a:avLst/>
            </a:prstGeom>
            <a:noFill/>
          </p:spPr>
          <p:txBody>
            <a:bodyPr wrap="square" rtlCol="0">
              <a:spAutoFit/>
            </a:bodyPr>
            <a:lstStyle/>
            <a:p>
              <a:pPr algn="r"/>
              <a:r>
                <a:rPr lang="es-GT" b="1" dirty="0" err="1" smtClean="0">
                  <a:solidFill>
                    <a:schemeClr val="bg1"/>
                  </a:solidFill>
                </a:rPr>
                <a:t>Pr.</a:t>
              </a:r>
              <a:r>
                <a:rPr lang="es-GT" b="1" dirty="0" smtClean="0">
                  <a:solidFill>
                    <a:schemeClr val="bg1"/>
                  </a:solidFill>
                </a:rPr>
                <a:t> </a:t>
              </a:r>
              <a:r>
                <a:rPr lang="es-GT" b="1" dirty="0" err="1" smtClean="0">
                  <a:solidFill>
                    <a:schemeClr val="bg1"/>
                  </a:solidFill>
                </a:rPr>
                <a:t>Franzs</a:t>
              </a:r>
              <a:r>
                <a:rPr lang="es-GT" b="1" dirty="0" smtClean="0">
                  <a:solidFill>
                    <a:schemeClr val="bg1"/>
                  </a:solidFill>
                </a:rPr>
                <a:t> </a:t>
              </a:r>
              <a:r>
                <a:rPr lang="es-GT" b="1" dirty="0" err="1" smtClean="0">
                  <a:solidFill>
                    <a:schemeClr val="bg1"/>
                  </a:solidFill>
                </a:rPr>
                <a:t>Amundaray</a:t>
              </a:r>
              <a:r>
                <a:rPr lang="es-GT" b="1" dirty="0" smtClean="0">
                  <a:solidFill>
                    <a:schemeClr val="bg1"/>
                  </a:solidFill>
                </a:rPr>
                <a:t> Cruz</a:t>
              </a:r>
              <a:endParaRPr lang="es-GT" b="1" dirty="0">
                <a:solidFill>
                  <a:schemeClr val="bg1"/>
                </a:solidFill>
              </a:endParaRPr>
            </a:p>
          </p:txBody>
        </p:sp>
      </p:grpSp>
      <p:sp>
        <p:nvSpPr>
          <p:cNvPr id="9" name="8 CuadroTexto"/>
          <p:cNvSpPr txBox="1"/>
          <p:nvPr/>
        </p:nvSpPr>
        <p:spPr>
          <a:xfrm>
            <a:off x="971600" y="908720"/>
            <a:ext cx="7344816" cy="4862870"/>
          </a:xfrm>
          <a:prstGeom prst="rect">
            <a:avLst/>
          </a:prstGeom>
          <a:noFill/>
        </p:spPr>
        <p:txBody>
          <a:bodyPr wrap="square" rtlCol="0">
            <a:spAutoFit/>
          </a:bodyPr>
          <a:lstStyle/>
          <a:p>
            <a:pPr algn="ctr"/>
            <a:r>
              <a:rPr lang="es-VE" sz="4000" b="1" dirty="0" smtClean="0">
                <a:solidFill>
                  <a:srgbClr val="FF0000"/>
                </a:solidFill>
                <a:latin typeface="Agency FB" panose="020B0503020202020204" pitchFamily="34" charset="0"/>
              </a:rPr>
              <a:t>Tipos de Ayuno</a:t>
            </a:r>
          </a:p>
          <a:p>
            <a:pPr algn="ctr"/>
            <a:endParaRPr lang="es-VE" dirty="0"/>
          </a:p>
          <a:p>
            <a:pPr marL="285750" indent="-285750" algn="just">
              <a:buFont typeface="Arial" panose="020B0604020202020204" pitchFamily="34" charset="0"/>
              <a:buChar char="•"/>
            </a:pPr>
            <a:r>
              <a:rPr lang="es-VE" sz="3600" b="1" dirty="0" smtClean="0">
                <a:latin typeface="Aparajita" panose="020B0604020202020204" pitchFamily="34" charset="0"/>
                <a:cs typeface="Aparajita" panose="020B0604020202020204" pitchFamily="34" charset="0"/>
              </a:rPr>
              <a:t>Total</a:t>
            </a:r>
          </a:p>
          <a:p>
            <a:pPr marL="742950" lvl="1" indent="-285750" algn="just">
              <a:buFont typeface="Arial" panose="020B0604020202020204" pitchFamily="34" charset="0"/>
              <a:buChar char="•"/>
            </a:pPr>
            <a:r>
              <a:rPr lang="es-VE" sz="3600" b="1" dirty="0" smtClean="0">
                <a:latin typeface="Aparajita" panose="020B0604020202020204" pitchFamily="34" charset="0"/>
                <a:cs typeface="Aparajita" panose="020B0604020202020204" pitchFamily="34" charset="0"/>
              </a:rPr>
              <a:t>Tiempo</a:t>
            </a:r>
          </a:p>
          <a:p>
            <a:pPr marL="742950" lvl="1" indent="-285750" algn="just">
              <a:buFont typeface="Arial" panose="020B0604020202020204" pitchFamily="34" charset="0"/>
              <a:buChar char="•"/>
            </a:pPr>
            <a:r>
              <a:rPr lang="es-VE" sz="3600" b="1" dirty="0" smtClean="0">
                <a:latin typeface="Aparajita" panose="020B0604020202020204" pitchFamily="34" charset="0"/>
                <a:cs typeface="Aparajita" panose="020B0604020202020204" pitchFamily="34" charset="0"/>
              </a:rPr>
              <a:t>Agua</a:t>
            </a:r>
          </a:p>
          <a:p>
            <a:pPr marL="742950" lvl="1" indent="-285750" algn="just">
              <a:buFont typeface="Arial" panose="020B0604020202020204" pitchFamily="34" charset="0"/>
              <a:buChar char="•"/>
            </a:pPr>
            <a:endParaRPr lang="es-VE" sz="3600" b="1" dirty="0">
              <a:latin typeface="Aparajita" panose="020B0604020202020204" pitchFamily="34" charset="0"/>
              <a:cs typeface="Aparajita" panose="020B0604020202020204" pitchFamily="34" charset="0"/>
            </a:endParaRPr>
          </a:p>
          <a:p>
            <a:pPr marL="285750" indent="-285750" algn="just">
              <a:buFont typeface="Arial" panose="020B0604020202020204" pitchFamily="34" charset="0"/>
              <a:buChar char="•"/>
            </a:pPr>
            <a:r>
              <a:rPr lang="es-VE" sz="3600" b="1" dirty="0" smtClean="0">
                <a:latin typeface="Aparajita" panose="020B0604020202020204" pitchFamily="34" charset="0"/>
                <a:cs typeface="Aparajita" panose="020B0604020202020204" pitchFamily="34" charset="0"/>
              </a:rPr>
              <a:t>Parcial</a:t>
            </a:r>
          </a:p>
          <a:p>
            <a:pPr marL="742950" lvl="1" indent="-285750" algn="just">
              <a:buFont typeface="Arial" panose="020B0604020202020204" pitchFamily="34" charset="0"/>
              <a:buChar char="•"/>
            </a:pPr>
            <a:r>
              <a:rPr lang="es-VE" sz="3600" b="1" dirty="0" smtClean="0">
                <a:latin typeface="Aparajita" panose="020B0604020202020204" pitchFamily="34" charset="0"/>
                <a:cs typeface="Aparajita" panose="020B0604020202020204" pitchFamily="34" charset="0"/>
              </a:rPr>
              <a:t>Tiempo</a:t>
            </a:r>
          </a:p>
          <a:p>
            <a:pPr marL="742950" lvl="1" indent="-285750" algn="just">
              <a:buFont typeface="Arial" panose="020B0604020202020204" pitchFamily="34" charset="0"/>
              <a:buChar char="•"/>
            </a:pPr>
            <a:r>
              <a:rPr lang="es-VE" sz="3600" b="1" dirty="0" smtClean="0">
                <a:latin typeface="Aparajita" panose="020B0604020202020204" pitchFamily="34" charset="0"/>
                <a:cs typeface="Aparajita" panose="020B0604020202020204" pitchFamily="34" charset="0"/>
              </a:rPr>
              <a:t>“Alimentos sencillos”</a:t>
            </a:r>
          </a:p>
        </p:txBody>
      </p:sp>
    </p:spTree>
    <p:extLst>
      <p:ext uri="{BB962C8B-B14F-4D97-AF65-F5344CB8AC3E}">
        <p14:creationId xmlns:p14="http://schemas.microsoft.com/office/powerpoint/2010/main" val="21688652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930424" y="5157192"/>
            <a:ext cx="8229600" cy="1143000"/>
          </a:xfrm>
        </p:spPr>
        <p:txBody>
          <a:bodyPr>
            <a:noAutofit/>
          </a:bodyPr>
          <a:lstStyle/>
          <a:p>
            <a:r>
              <a:rPr lang="es-VE" sz="8800" dirty="0" smtClean="0"/>
              <a:t>Comunión</a:t>
            </a:r>
            <a:endParaRPr lang="es-VE" sz="8800" dirty="0"/>
          </a:p>
        </p:txBody>
      </p:sp>
      <p:sp>
        <p:nvSpPr>
          <p:cNvPr id="3" name="2 Marcador de contenido"/>
          <p:cNvSpPr>
            <a:spLocks noGrp="1"/>
          </p:cNvSpPr>
          <p:nvPr>
            <p:ph idx="1"/>
          </p:nvPr>
        </p:nvSpPr>
        <p:spPr>
          <a:xfrm>
            <a:off x="1403648" y="548680"/>
            <a:ext cx="7283152" cy="4392489"/>
          </a:xfrm>
        </p:spPr>
        <p:txBody>
          <a:bodyPr>
            <a:normAutofit/>
          </a:bodyPr>
          <a:lstStyle/>
          <a:p>
            <a:pPr marL="0" indent="0">
              <a:buNone/>
            </a:pPr>
            <a:r>
              <a:rPr lang="es-VE" altLang="es-VE" sz="3200" i="1" dirty="0" smtClean="0"/>
              <a:t>«Otra vez os digo, que si dos de vosotros se pusieren de acuerdo en la tierra acerca de cualquiera cosa que pidieren, les será hecho por mi Padre que está en los cielos. Porque donde están dos o tres congregados en mi nombre, allí estoy yo en medio de ellos.» </a:t>
            </a:r>
            <a:r>
              <a:rPr lang="es-VE" altLang="es-VE" dirty="0" smtClean="0"/>
              <a:t>Mateo 18: 19, 20</a:t>
            </a:r>
          </a:p>
          <a:p>
            <a:pPr marL="0" indent="0">
              <a:buNone/>
            </a:pPr>
            <a:endParaRPr lang="es-VE" dirty="0"/>
          </a:p>
        </p:txBody>
      </p:sp>
    </p:spTree>
    <p:extLst>
      <p:ext uri="{BB962C8B-B14F-4D97-AF65-F5344CB8AC3E}">
        <p14:creationId xmlns:p14="http://schemas.microsoft.com/office/powerpoint/2010/main" val="7132576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475656" y="548680"/>
            <a:ext cx="7211144" cy="5832648"/>
          </a:xfrm>
        </p:spPr>
        <p:txBody>
          <a:bodyPr>
            <a:normAutofit fontScale="85000" lnSpcReduction="20000"/>
          </a:bodyPr>
          <a:lstStyle/>
          <a:p>
            <a:r>
              <a:rPr lang="es-VE" sz="3900" dirty="0">
                <a:latin typeface="+mj-lt"/>
              </a:rPr>
              <a:t>«Se nos anima a orar por el éxito, con la convicción </a:t>
            </a:r>
            <a:r>
              <a:rPr lang="es-VE" sz="3900" dirty="0" smtClean="0">
                <a:latin typeface="+mj-lt"/>
              </a:rPr>
              <a:t>divina </a:t>
            </a:r>
            <a:r>
              <a:rPr lang="es-VE" sz="3900" dirty="0">
                <a:latin typeface="+mj-lt"/>
              </a:rPr>
              <a:t>de que nuestras oraciones serán contestadas… </a:t>
            </a:r>
            <a:r>
              <a:rPr lang="es-VE" sz="3900" b="1" dirty="0">
                <a:latin typeface="+mj-lt"/>
              </a:rPr>
              <a:t>La </a:t>
            </a:r>
            <a:r>
              <a:rPr lang="es-VE" sz="3900" b="1" dirty="0" smtClean="0">
                <a:latin typeface="+mj-lt"/>
              </a:rPr>
              <a:t>promesa se hace bajo la condición de que sean ofrecidas las  oraciones unánimes de la iglesia, y en respuesta a estas oraciones, Se puede esperar un poder superior que  aquel que se recibe como respuesta a la oración privada.  </a:t>
            </a:r>
            <a:r>
              <a:rPr lang="es-VE" sz="3900" dirty="0" smtClean="0">
                <a:latin typeface="+mj-lt"/>
              </a:rPr>
              <a:t>El poder derramado será proporcional a la unidad de los miembros </a:t>
            </a:r>
            <a:r>
              <a:rPr lang="es-VE" sz="3900" dirty="0">
                <a:latin typeface="+mj-lt"/>
              </a:rPr>
              <a:t>y su amor por Dios y por sus semejantes .» </a:t>
            </a:r>
            <a:r>
              <a:rPr lang="es-VE" dirty="0"/>
              <a:t>9th </a:t>
            </a:r>
            <a:r>
              <a:rPr lang="es-VE" dirty="0" err="1" smtClean="0"/>
              <a:t>Manuscript</a:t>
            </a:r>
            <a:r>
              <a:rPr lang="es-VE" dirty="0" smtClean="0"/>
              <a:t> </a:t>
            </a:r>
            <a:r>
              <a:rPr lang="es-VE" dirty="0" err="1"/>
              <a:t>Releases</a:t>
            </a:r>
            <a:r>
              <a:rPr lang="es-VE" dirty="0"/>
              <a:t> (no . 748), p . 303</a:t>
            </a:r>
          </a:p>
        </p:txBody>
      </p:sp>
    </p:spTree>
    <p:extLst>
      <p:ext uri="{BB962C8B-B14F-4D97-AF65-F5344CB8AC3E}">
        <p14:creationId xmlns:p14="http://schemas.microsoft.com/office/powerpoint/2010/main" val="13657321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071688" y="0"/>
            <a:ext cx="7072312" cy="6858000"/>
          </a:xfrm>
        </p:spPr>
        <p:txBody>
          <a:bodyPr/>
          <a:lstStyle/>
          <a:p>
            <a:pPr algn="ctr" eaLnBrk="1" hangingPunct="1">
              <a:defRPr/>
            </a:pPr>
            <a:r>
              <a:rPr lang="es-ES_tradnl" sz="5000" b="1" smtClean="0"/>
              <a:t>La expectativa media de vida hoy en día  es de </a:t>
            </a:r>
            <a:r>
              <a:rPr lang="es-ES_tradnl" sz="5000" b="1" smtClean="0">
                <a:solidFill>
                  <a:srgbClr val="FF0000"/>
                </a:solidFill>
              </a:rPr>
              <a:t>25.550</a:t>
            </a:r>
            <a:r>
              <a:rPr lang="es-ES_tradnl" sz="5000" b="1" smtClean="0"/>
              <a:t> días. Esta deberá ser la duración de su vida si Usted es una persona normal</a:t>
            </a:r>
            <a:endParaRPr lang="pt-BR" sz="5000" b="1" smtClean="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2071688" y="0"/>
            <a:ext cx="7072312" cy="6858000"/>
          </a:xfrm>
        </p:spPr>
        <p:txBody>
          <a:bodyPr/>
          <a:lstStyle/>
          <a:p>
            <a:pPr algn="ctr">
              <a:defRPr/>
            </a:pPr>
            <a:r>
              <a:rPr lang="es-ES_tradnl" sz="5000" b="1" dirty="0" smtClean="0">
                <a:latin typeface="Arial Rounded MT Bold" pitchFamily="34" charset="0"/>
              </a:rPr>
              <a:t>¿Está Usted de acuerdo que </a:t>
            </a:r>
            <a:r>
              <a:rPr lang="es-ES_tradnl" sz="5000" b="1" dirty="0" smtClean="0">
                <a:solidFill>
                  <a:srgbClr val="FF0000"/>
                </a:solidFill>
                <a:latin typeface="Arial Rounded MT Bold" pitchFamily="34" charset="0"/>
              </a:rPr>
              <a:t>sería sabio </a:t>
            </a:r>
            <a:r>
              <a:rPr lang="es-ES_tradnl" sz="5000" b="1" u="sng" dirty="0" smtClean="0">
                <a:solidFill>
                  <a:srgbClr val="FF0000"/>
                </a:solidFill>
                <a:latin typeface="Arial Rounded MT Bold" pitchFamily="34" charset="0"/>
              </a:rPr>
              <a:t>reservar 40 de esos días</a:t>
            </a:r>
            <a:r>
              <a:rPr lang="es-ES_tradnl" sz="5000" b="1" dirty="0" smtClean="0">
                <a:latin typeface="Arial Rounded MT Bold" pitchFamily="34" charset="0"/>
              </a:rPr>
              <a:t>, con el propósito de comprender lo que Dios quiere que Usted haga con el resto  de ellos?</a:t>
            </a:r>
            <a:endParaRPr lang="en-US" sz="5000" dirty="0">
              <a:latin typeface="Arial Rounded MT Bold" pitchFamily="34"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type="body" idx="1"/>
          </p:nvPr>
        </p:nvSpPr>
        <p:spPr>
          <a:xfrm>
            <a:off x="1428750" y="0"/>
            <a:ext cx="7715250" cy="6858000"/>
          </a:xfrm>
        </p:spPr>
        <p:txBody>
          <a:bodyPr/>
          <a:lstStyle/>
          <a:p>
            <a:pPr algn="ctr" eaLnBrk="1" hangingPunct="1">
              <a:lnSpc>
                <a:spcPct val="90000"/>
              </a:lnSpc>
              <a:defRPr/>
            </a:pPr>
            <a:r>
              <a:rPr lang="es-ES_tradnl" sz="5200" b="1" dirty="0" smtClean="0"/>
              <a:t>En la Biblia es claro de que Dios considera </a:t>
            </a:r>
            <a:r>
              <a:rPr lang="es-ES_tradnl" sz="5200" b="1" dirty="0" smtClean="0">
                <a:solidFill>
                  <a:srgbClr val="FF0000"/>
                </a:solidFill>
              </a:rPr>
              <a:t>el período de 40 </a:t>
            </a:r>
            <a:r>
              <a:rPr lang="es-ES_tradnl" sz="5200" b="1" dirty="0" smtClean="0"/>
              <a:t>días espiritualmente relevante. Siempre que Dios quiso preparar alguien para sus propósitos, El utilizó 40 días:</a:t>
            </a:r>
            <a:endParaRPr lang="pt-BR" sz="5200" b="1" dirty="0" smtClean="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785938" y="0"/>
            <a:ext cx="7358062" cy="6858000"/>
          </a:xfrm>
        </p:spPr>
        <p:txBody>
          <a:bodyPr/>
          <a:lstStyle/>
          <a:p>
            <a:pPr algn="ctr">
              <a:defRPr/>
            </a:pPr>
            <a:r>
              <a:rPr lang="es-ES_tradnl" sz="5400" b="1" dirty="0" smtClean="0"/>
              <a:t>La vida de </a:t>
            </a:r>
            <a:r>
              <a:rPr lang="es-ES_tradnl" sz="5400" b="1" dirty="0" smtClean="0">
                <a:solidFill>
                  <a:srgbClr val="FF0000"/>
                </a:solidFill>
              </a:rPr>
              <a:t>Noé</a:t>
            </a:r>
            <a:r>
              <a:rPr lang="es-ES_tradnl" sz="5400" b="1" dirty="0" smtClean="0"/>
              <a:t> fue transformada por 40 días de lluvia.</a:t>
            </a:r>
            <a:endParaRPr lang="en-US" sz="5400" dirty="0" smtClean="0"/>
          </a:p>
          <a:p>
            <a:pPr algn="ctr">
              <a:defRPr/>
            </a:pPr>
            <a:r>
              <a:rPr lang="es-ES_tradnl" sz="5400" b="1" dirty="0" smtClean="0"/>
              <a:t>La vida de </a:t>
            </a:r>
            <a:r>
              <a:rPr lang="es-ES_tradnl" sz="5400" b="1" dirty="0" smtClean="0">
                <a:solidFill>
                  <a:srgbClr val="FF0000"/>
                </a:solidFill>
              </a:rPr>
              <a:t>Moisés</a:t>
            </a:r>
            <a:r>
              <a:rPr lang="es-ES_tradnl" sz="5400" b="1" dirty="0" smtClean="0"/>
              <a:t> fue transformada por 40 días en el Monte Sinaí.</a:t>
            </a:r>
            <a:endParaRPr lang="en-US" sz="4200" dirty="0"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1714500" y="0"/>
            <a:ext cx="7429500" cy="6858000"/>
          </a:xfrm>
        </p:spPr>
        <p:txBody>
          <a:bodyPr/>
          <a:lstStyle/>
          <a:p>
            <a:pPr algn="ctr">
              <a:defRPr/>
            </a:pPr>
            <a:r>
              <a:rPr lang="es-ES_tradnl" sz="4800" b="1" dirty="0" smtClean="0"/>
              <a:t>Los </a:t>
            </a:r>
            <a:r>
              <a:rPr lang="es-ES_tradnl" sz="4800" b="1" dirty="0" smtClean="0">
                <a:solidFill>
                  <a:srgbClr val="FF0000"/>
                </a:solidFill>
              </a:rPr>
              <a:t>espías</a:t>
            </a:r>
            <a:r>
              <a:rPr lang="es-ES_tradnl" sz="4800" b="1" dirty="0" smtClean="0"/>
              <a:t> fueron transformados después de 40 días en la Tierra Prometida.</a:t>
            </a:r>
          </a:p>
          <a:p>
            <a:pPr algn="ctr">
              <a:defRPr/>
            </a:pPr>
            <a:r>
              <a:rPr lang="es-ES_tradnl" sz="4800" b="1" dirty="0" smtClean="0">
                <a:solidFill>
                  <a:srgbClr val="FF0000"/>
                </a:solidFill>
              </a:rPr>
              <a:t>David</a:t>
            </a:r>
            <a:r>
              <a:rPr lang="es-ES_tradnl" sz="4800" b="1" dirty="0" smtClean="0"/>
              <a:t> fue transformado por el desafío de Goliat, proferido durante 40 días.</a:t>
            </a:r>
            <a:endParaRPr lang="en-US" sz="4800" b="1" dirty="0" smtClean="0"/>
          </a:p>
          <a:p>
            <a:pPr>
              <a:defRPr/>
            </a:pPr>
            <a:endParaRPr lang="pt-BR" sz="8000" b="1" dirty="0" smtClean="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onstrucción">
  <a:themeElements>
    <a:clrScheme name="Construcción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fontScheme name="Construcción">
      <a:majorFont>
        <a:latin typeface="Impact"/>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nstrucción 1">
        <a:dk1>
          <a:srgbClr val="000000"/>
        </a:dk1>
        <a:lt1>
          <a:srgbClr val="EAE8E2"/>
        </a:lt1>
        <a:dk2>
          <a:srgbClr val="5F5F5F"/>
        </a:dk2>
        <a:lt2>
          <a:srgbClr val="FDBC03"/>
        </a:lt2>
        <a:accent1>
          <a:srgbClr val="A7C1CB"/>
        </a:accent1>
        <a:accent2>
          <a:srgbClr val="A38D77"/>
        </a:accent2>
        <a:accent3>
          <a:srgbClr val="B6B6B6"/>
        </a:accent3>
        <a:accent4>
          <a:srgbClr val="C8C6C1"/>
        </a:accent4>
        <a:accent5>
          <a:srgbClr val="D0DDE2"/>
        </a:accent5>
        <a:accent6>
          <a:srgbClr val="937F6B"/>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Construcción 2">
        <a:dk1>
          <a:srgbClr val="333333"/>
        </a:dk1>
        <a:lt1>
          <a:srgbClr val="FFFFFF"/>
        </a:lt1>
        <a:dk2>
          <a:srgbClr val="B75E31"/>
        </a:dk2>
        <a:lt2>
          <a:srgbClr val="463828"/>
        </a:lt2>
        <a:accent1>
          <a:srgbClr val="E09F98"/>
        </a:accent1>
        <a:accent2>
          <a:srgbClr val="E4D8CA"/>
        </a:accent2>
        <a:accent3>
          <a:srgbClr val="FFFFFF"/>
        </a:accent3>
        <a:accent4>
          <a:srgbClr val="2A2A2A"/>
        </a:accent4>
        <a:accent5>
          <a:srgbClr val="EDCDCA"/>
        </a:accent5>
        <a:accent6>
          <a:srgbClr val="CFC4B7"/>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Construcción 3">
        <a:dk1>
          <a:srgbClr val="333333"/>
        </a:dk1>
        <a:lt1>
          <a:srgbClr val="FFFFFF"/>
        </a:lt1>
        <a:dk2>
          <a:srgbClr val="4D4D4D"/>
        </a:dk2>
        <a:lt2>
          <a:srgbClr val="000000"/>
        </a:lt2>
        <a:accent1>
          <a:srgbClr val="C0C0C0"/>
        </a:accent1>
        <a:accent2>
          <a:srgbClr val="DDDDDD"/>
        </a:accent2>
        <a:accent3>
          <a:srgbClr val="FFFFFF"/>
        </a:accent3>
        <a:accent4>
          <a:srgbClr val="2A2A2A"/>
        </a:accent4>
        <a:accent5>
          <a:srgbClr val="DCDCDC"/>
        </a:accent5>
        <a:accent6>
          <a:srgbClr val="C8C8C8"/>
        </a:accent6>
        <a:hlink>
          <a:srgbClr val="808080"/>
        </a:hlink>
        <a:folHlink>
          <a:srgbClr val="B2B2B2"/>
        </a:folHlink>
      </a:clrScheme>
      <a:clrMap bg1="lt1" tx1="dk1" bg2="lt2" tx2="dk2" accent1="accent1" accent2="accent2" accent3="accent3" accent4="accent4" accent5="accent5" accent6="accent6" hlink="hlink" folHlink="folHlink"/>
    </a:extraClrScheme>
    <a:extraClrScheme>
      <a:clrScheme name="Construcción 4">
        <a:dk1>
          <a:srgbClr val="000000"/>
        </a:dk1>
        <a:lt1>
          <a:srgbClr val="EAE8E2"/>
        </a:lt1>
        <a:dk2>
          <a:srgbClr val="783A34"/>
        </a:dk2>
        <a:lt2>
          <a:srgbClr val="FFCC99"/>
        </a:lt2>
        <a:accent1>
          <a:srgbClr val="83AAAD"/>
        </a:accent1>
        <a:accent2>
          <a:srgbClr val="A06766"/>
        </a:accent2>
        <a:accent3>
          <a:srgbClr val="BEAEAE"/>
        </a:accent3>
        <a:accent4>
          <a:srgbClr val="C8C6C1"/>
        </a:accent4>
        <a:accent5>
          <a:srgbClr val="C1D2D3"/>
        </a:accent5>
        <a:accent6>
          <a:srgbClr val="915D5C"/>
        </a:accent6>
        <a:hlink>
          <a:srgbClr val="FFFFCC"/>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oposta">
  <a:themeElements>
    <a:clrScheme name="Proposta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t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Calisto MT"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pt-BR" sz="1800" b="0" i="0" u="none" strike="noStrike" cap="none" normalizeH="0" baseline="0" smtClean="0">
            <a:ln>
              <a:noFill/>
            </a:ln>
            <a:solidFill>
              <a:schemeClr val="tx1"/>
            </a:solidFill>
            <a:effectLst/>
            <a:latin typeface="Calisto MT" pitchFamily="18" charset="0"/>
          </a:defRPr>
        </a:defPPr>
      </a:lstStyle>
    </a:lnDef>
  </a:objectDefaults>
  <a:extraClrSchemeLst>
    <a:extraClrScheme>
      <a:clrScheme name="Proposta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ta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ta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ta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ta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ta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ta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ta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TotalTime>
  <Words>941</Words>
  <Application>Microsoft Office PowerPoint</Application>
  <PresentationFormat>Presentación en pantalla (4:3)</PresentationFormat>
  <Paragraphs>76</Paragraphs>
  <Slides>21</Slides>
  <Notes>8</Notes>
  <HiddenSlides>2</HiddenSlides>
  <MMClips>0</MMClips>
  <ScaleCrop>false</ScaleCrop>
  <HeadingPairs>
    <vt:vector size="6" baseType="variant">
      <vt:variant>
        <vt:lpstr>Fuentes usadas</vt:lpstr>
      </vt:variant>
      <vt:variant>
        <vt:i4>12</vt:i4>
      </vt:variant>
      <vt:variant>
        <vt:lpstr>Tema</vt:lpstr>
      </vt:variant>
      <vt:variant>
        <vt:i4>3</vt:i4>
      </vt:variant>
      <vt:variant>
        <vt:lpstr>Títulos de diapositiva</vt:lpstr>
      </vt:variant>
      <vt:variant>
        <vt:i4>21</vt:i4>
      </vt:variant>
    </vt:vector>
  </HeadingPairs>
  <TitlesOfParts>
    <vt:vector size="36" baseType="lpstr">
      <vt:lpstr>Agency FB</vt:lpstr>
      <vt:lpstr>Aparajita</vt:lpstr>
      <vt:lpstr>Arial</vt:lpstr>
      <vt:lpstr>Arial Narrow</vt:lpstr>
      <vt:lpstr>Arial Rounded MT Bold</vt:lpstr>
      <vt:lpstr>AvantGarde Bk BT</vt:lpstr>
      <vt:lpstr>Baskerville</vt:lpstr>
      <vt:lpstr>Calibri</vt:lpstr>
      <vt:lpstr>Calisto MT</vt:lpstr>
      <vt:lpstr>Impact</vt:lpstr>
      <vt:lpstr>Times New Roman</vt:lpstr>
      <vt:lpstr>Wingdings</vt:lpstr>
      <vt:lpstr>Tema de Office</vt:lpstr>
      <vt:lpstr>Construcción</vt:lpstr>
      <vt:lpstr>Proposta</vt:lpstr>
      <vt:lpstr>Presentación de PowerPoint</vt:lpstr>
      <vt:lpstr>Presentación de PowerPoint</vt:lpstr>
      <vt:lpstr>Comunión</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PAUTAS PARA EL AYUNO</vt:lpstr>
      <vt:lpstr>Presentación de PowerPoint</vt:lpstr>
      <vt:lpstr>Presentación de PowerPoint</vt:lpstr>
    </vt:vector>
  </TitlesOfParts>
  <Company>SoftPack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Discovery V3</dc:creator>
  <cp:lastModifiedBy>Franzs Amundaray Cruz</cp:lastModifiedBy>
  <cp:revision>18</cp:revision>
  <dcterms:created xsi:type="dcterms:W3CDTF">2010-05-16T10:22:44Z</dcterms:created>
  <dcterms:modified xsi:type="dcterms:W3CDTF">2016-04-24T10:10:00Z</dcterms:modified>
</cp:coreProperties>
</file>