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70" r:id="rId4"/>
    <p:sldId id="271" r:id="rId5"/>
    <p:sldId id="272" r:id="rId6"/>
    <p:sldId id="273" r:id="rId7"/>
    <p:sldId id="261" r:id="rId8"/>
    <p:sldId id="275" r:id="rId9"/>
    <p:sldId id="274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5" r:id="rId18"/>
    <p:sldId id="267" r:id="rId19"/>
    <p:sldId id="284" r:id="rId20"/>
    <p:sldId id="283" r:id="rId21"/>
    <p:sldId id="286" r:id="rId22"/>
    <p:sldId id="287" r:id="rId23"/>
    <p:sldId id="291" r:id="rId24"/>
    <p:sldId id="292" r:id="rId25"/>
    <p:sldId id="294" r:id="rId26"/>
    <p:sldId id="295" r:id="rId27"/>
    <p:sldId id="296" r:id="rId28"/>
    <p:sldId id="297" r:id="rId29"/>
    <p:sldId id="298" r:id="rId30"/>
    <p:sldId id="299" r:id="rId31"/>
    <p:sldId id="289" r:id="rId32"/>
    <p:sldId id="290" r:id="rId33"/>
  </p:sldIdLst>
  <p:sldSz cx="12192000" cy="6858000"/>
  <p:notesSz cx="6954838" cy="9309100"/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84" y="-6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76FB15-0CCE-43C2-AC12-FF7DDF5EB32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VE"/>
        </a:p>
      </dgm:t>
    </dgm:pt>
    <dgm:pt modelId="{B73A17C2-C7FE-4B59-A130-0190B153754E}">
      <dgm:prSet phldrT="[Texto]"/>
      <dgm:spPr/>
      <dgm:t>
        <a:bodyPr/>
        <a:lstStyle/>
        <a:p>
          <a:r>
            <a:rPr lang="es-VE" dirty="0" smtClean="0"/>
            <a:t>Felicidad</a:t>
          </a:r>
          <a:endParaRPr lang="es-VE" dirty="0"/>
        </a:p>
      </dgm:t>
    </dgm:pt>
    <dgm:pt modelId="{4E2BE7C1-4807-4AEF-B313-B448A7473EE7}" type="parTrans" cxnId="{52E46FED-2B75-42F3-A23F-E85347E66F40}">
      <dgm:prSet/>
      <dgm:spPr/>
      <dgm:t>
        <a:bodyPr/>
        <a:lstStyle/>
        <a:p>
          <a:endParaRPr lang="es-VE"/>
        </a:p>
      </dgm:t>
    </dgm:pt>
    <dgm:pt modelId="{448F9C50-0B73-4E04-80FF-3290592B26A6}" type="sibTrans" cxnId="{52E46FED-2B75-42F3-A23F-E85347E66F40}">
      <dgm:prSet/>
      <dgm:spPr/>
      <dgm:t>
        <a:bodyPr/>
        <a:lstStyle/>
        <a:p>
          <a:endParaRPr lang="es-VE"/>
        </a:p>
      </dgm:t>
    </dgm:pt>
    <dgm:pt modelId="{C4CDA6DC-8C3F-40E4-9B26-A1066A37B07D}">
      <dgm:prSet phldrT="[Texto]"/>
      <dgm:spPr/>
      <dgm:t>
        <a:bodyPr/>
        <a:lstStyle/>
        <a:p>
          <a:r>
            <a:rPr lang="es-VE" dirty="0" smtClean="0"/>
            <a:t>Miedo</a:t>
          </a:r>
          <a:endParaRPr lang="es-VE" dirty="0"/>
        </a:p>
      </dgm:t>
    </dgm:pt>
    <dgm:pt modelId="{F96F4CDA-9F6A-4330-B6B9-7316C8C29C79}" type="parTrans" cxnId="{AF8C7C09-D971-4E51-8BF4-6B27288FFB8E}">
      <dgm:prSet/>
      <dgm:spPr/>
      <dgm:t>
        <a:bodyPr/>
        <a:lstStyle/>
        <a:p>
          <a:endParaRPr lang="es-VE"/>
        </a:p>
      </dgm:t>
    </dgm:pt>
    <dgm:pt modelId="{8D4B2186-26D6-446B-9AF1-E758BCBC4AB0}" type="sibTrans" cxnId="{AF8C7C09-D971-4E51-8BF4-6B27288FFB8E}">
      <dgm:prSet/>
      <dgm:spPr/>
      <dgm:t>
        <a:bodyPr/>
        <a:lstStyle/>
        <a:p>
          <a:endParaRPr lang="es-VE"/>
        </a:p>
      </dgm:t>
    </dgm:pt>
    <dgm:pt modelId="{B55EA194-CEBB-444D-8154-BEC6B40F53AC}">
      <dgm:prSet phldrT="[Texto]"/>
      <dgm:spPr/>
      <dgm:t>
        <a:bodyPr/>
        <a:lstStyle/>
        <a:p>
          <a:r>
            <a:rPr lang="es-VE" dirty="0" smtClean="0"/>
            <a:t>Ira</a:t>
          </a:r>
          <a:endParaRPr lang="es-VE" dirty="0"/>
        </a:p>
      </dgm:t>
    </dgm:pt>
    <dgm:pt modelId="{09885E9D-304A-496C-BA4B-82A9187C9026}" type="parTrans" cxnId="{D2591CCD-9D81-432D-B5E7-CC389A9C582D}">
      <dgm:prSet/>
      <dgm:spPr/>
      <dgm:t>
        <a:bodyPr/>
        <a:lstStyle/>
        <a:p>
          <a:endParaRPr lang="es-VE"/>
        </a:p>
      </dgm:t>
    </dgm:pt>
    <dgm:pt modelId="{916A6200-5EC6-48EE-803F-15EF20FB110D}" type="sibTrans" cxnId="{D2591CCD-9D81-432D-B5E7-CC389A9C582D}">
      <dgm:prSet/>
      <dgm:spPr/>
      <dgm:t>
        <a:bodyPr/>
        <a:lstStyle/>
        <a:p>
          <a:endParaRPr lang="es-VE"/>
        </a:p>
      </dgm:t>
    </dgm:pt>
    <dgm:pt modelId="{E1630D69-F51A-44E1-844A-E9F5558D072B}" type="pres">
      <dgm:prSet presAssocID="{4676FB15-0CCE-43C2-AC12-FF7DDF5EB32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VE"/>
        </a:p>
      </dgm:t>
    </dgm:pt>
    <dgm:pt modelId="{53B122C5-202F-4947-B637-620AB13AA665}" type="pres">
      <dgm:prSet presAssocID="{B73A17C2-C7FE-4B59-A130-0190B153754E}" presName="text1" presStyleCnt="0"/>
      <dgm:spPr/>
    </dgm:pt>
    <dgm:pt modelId="{AB6371A6-9A49-46B5-B97A-90B59C2364E3}" type="pres">
      <dgm:prSet presAssocID="{B73A17C2-C7FE-4B59-A130-0190B153754E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VE"/>
        </a:p>
      </dgm:t>
    </dgm:pt>
    <dgm:pt modelId="{2B38CC59-A354-4CE9-96E0-422C377E092A}" type="pres">
      <dgm:prSet presAssocID="{B73A17C2-C7FE-4B59-A130-0190B153754E}" presName="textaccent1" presStyleCnt="0"/>
      <dgm:spPr/>
    </dgm:pt>
    <dgm:pt modelId="{855F1805-C1E4-4987-9848-E9C9B0F64FD0}" type="pres">
      <dgm:prSet presAssocID="{B73A17C2-C7FE-4B59-A130-0190B153754E}" presName="accentRepeatNode" presStyleLbl="solidAlignAcc1" presStyleIdx="0" presStyleCnt="6"/>
      <dgm:spPr/>
    </dgm:pt>
    <dgm:pt modelId="{5AF2E079-9010-420C-8558-E8A6AB249ABA}" type="pres">
      <dgm:prSet presAssocID="{448F9C50-0B73-4E04-80FF-3290592B26A6}" presName="image1" presStyleCnt="0"/>
      <dgm:spPr/>
    </dgm:pt>
    <dgm:pt modelId="{2CE74C0D-D037-4238-A6F1-86C21418DEE9}" type="pres">
      <dgm:prSet presAssocID="{448F9C50-0B73-4E04-80FF-3290592B26A6}" presName="imageRepeatNode" presStyleLbl="alignAcc1" presStyleIdx="0" presStyleCnt="3"/>
      <dgm:spPr/>
      <dgm:t>
        <a:bodyPr/>
        <a:lstStyle/>
        <a:p>
          <a:endParaRPr lang="es-VE"/>
        </a:p>
      </dgm:t>
    </dgm:pt>
    <dgm:pt modelId="{F4C9E03A-075E-42E7-BD20-D92F9402DE89}" type="pres">
      <dgm:prSet presAssocID="{448F9C50-0B73-4E04-80FF-3290592B26A6}" presName="imageaccent1" presStyleCnt="0"/>
      <dgm:spPr/>
    </dgm:pt>
    <dgm:pt modelId="{431F7DD0-5CA0-411B-ACF1-804E7EBE775E}" type="pres">
      <dgm:prSet presAssocID="{448F9C50-0B73-4E04-80FF-3290592B26A6}" presName="accentRepeatNode" presStyleLbl="solidAlignAcc1" presStyleIdx="1" presStyleCnt="6"/>
      <dgm:spPr/>
    </dgm:pt>
    <dgm:pt modelId="{61D76E29-025A-489A-9894-D7AB7621C923}" type="pres">
      <dgm:prSet presAssocID="{C4CDA6DC-8C3F-40E4-9B26-A1066A37B07D}" presName="text2" presStyleCnt="0"/>
      <dgm:spPr/>
    </dgm:pt>
    <dgm:pt modelId="{A0D8B09D-9644-452B-8977-05AE505A1C44}" type="pres">
      <dgm:prSet presAssocID="{C4CDA6DC-8C3F-40E4-9B26-A1066A37B07D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VE"/>
        </a:p>
      </dgm:t>
    </dgm:pt>
    <dgm:pt modelId="{9160039F-B3F8-47CD-9C4C-E0BBBB27E276}" type="pres">
      <dgm:prSet presAssocID="{C4CDA6DC-8C3F-40E4-9B26-A1066A37B07D}" presName="textaccent2" presStyleCnt="0"/>
      <dgm:spPr/>
    </dgm:pt>
    <dgm:pt modelId="{69600C79-A2CA-473F-8CC6-767CB89AA406}" type="pres">
      <dgm:prSet presAssocID="{C4CDA6DC-8C3F-40E4-9B26-A1066A37B07D}" presName="accentRepeatNode" presStyleLbl="solidAlignAcc1" presStyleIdx="2" presStyleCnt="6"/>
      <dgm:spPr/>
    </dgm:pt>
    <dgm:pt modelId="{5EFBDC02-ADA7-4FEF-B768-35EBC453CE30}" type="pres">
      <dgm:prSet presAssocID="{8D4B2186-26D6-446B-9AF1-E758BCBC4AB0}" presName="image2" presStyleCnt="0"/>
      <dgm:spPr/>
    </dgm:pt>
    <dgm:pt modelId="{504C59A9-9E0E-4CB1-9CD1-0C20DD5A8A07}" type="pres">
      <dgm:prSet presAssocID="{8D4B2186-26D6-446B-9AF1-E758BCBC4AB0}" presName="imageRepeatNode" presStyleLbl="alignAcc1" presStyleIdx="1" presStyleCnt="3"/>
      <dgm:spPr/>
      <dgm:t>
        <a:bodyPr/>
        <a:lstStyle/>
        <a:p>
          <a:endParaRPr lang="es-VE"/>
        </a:p>
      </dgm:t>
    </dgm:pt>
    <dgm:pt modelId="{1C770282-0142-479F-AA89-86D358B54E07}" type="pres">
      <dgm:prSet presAssocID="{8D4B2186-26D6-446B-9AF1-E758BCBC4AB0}" presName="imageaccent2" presStyleCnt="0"/>
      <dgm:spPr/>
    </dgm:pt>
    <dgm:pt modelId="{7E2B41F0-3D5A-4B76-940C-DC8FBEA6B657}" type="pres">
      <dgm:prSet presAssocID="{8D4B2186-26D6-446B-9AF1-E758BCBC4AB0}" presName="accentRepeatNode" presStyleLbl="solidAlignAcc1" presStyleIdx="3" presStyleCnt="6" custScaleX="128301" custScaleY="152983"/>
      <dgm:spPr/>
    </dgm:pt>
    <dgm:pt modelId="{153490E0-047E-42C7-90DB-E1D50902AEC1}" type="pres">
      <dgm:prSet presAssocID="{B55EA194-CEBB-444D-8154-BEC6B40F53AC}" presName="text3" presStyleCnt="0"/>
      <dgm:spPr/>
    </dgm:pt>
    <dgm:pt modelId="{59D93818-E8D4-4450-8956-BF6FB2A77649}" type="pres">
      <dgm:prSet presAssocID="{B55EA194-CEBB-444D-8154-BEC6B40F53AC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VE"/>
        </a:p>
      </dgm:t>
    </dgm:pt>
    <dgm:pt modelId="{A0BCF8E4-3CAE-4176-97B3-9B2A7F5C5897}" type="pres">
      <dgm:prSet presAssocID="{B55EA194-CEBB-444D-8154-BEC6B40F53AC}" presName="textaccent3" presStyleCnt="0"/>
      <dgm:spPr/>
    </dgm:pt>
    <dgm:pt modelId="{88C7C7AB-53C0-4C00-9371-572E85E310EC}" type="pres">
      <dgm:prSet presAssocID="{B55EA194-CEBB-444D-8154-BEC6B40F53AC}" presName="accentRepeatNode" presStyleLbl="solidAlignAcc1" presStyleIdx="4" presStyleCnt="6"/>
      <dgm:spPr/>
    </dgm:pt>
    <dgm:pt modelId="{A1AB6FC2-3A14-458D-8BAE-9E3DEEF5A59E}" type="pres">
      <dgm:prSet presAssocID="{916A6200-5EC6-48EE-803F-15EF20FB110D}" presName="image3" presStyleCnt="0"/>
      <dgm:spPr/>
    </dgm:pt>
    <dgm:pt modelId="{7D9B833C-AE7E-43C8-9903-ACAB2CFA93DD}" type="pres">
      <dgm:prSet presAssocID="{916A6200-5EC6-48EE-803F-15EF20FB110D}" presName="imageRepeatNode" presStyleLbl="alignAcc1" presStyleIdx="2" presStyleCnt="3"/>
      <dgm:spPr/>
      <dgm:t>
        <a:bodyPr/>
        <a:lstStyle/>
        <a:p>
          <a:endParaRPr lang="es-VE"/>
        </a:p>
      </dgm:t>
    </dgm:pt>
    <dgm:pt modelId="{651F424C-A084-4A8A-BDE6-BD3CF993C401}" type="pres">
      <dgm:prSet presAssocID="{916A6200-5EC6-48EE-803F-15EF20FB110D}" presName="imageaccent3" presStyleCnt="0"/>
      <dgm:spPr/>
    </dgm:pt>
    <dgm:pt modelId="{833BC7A3-B492-4270-8C84-A4AEE36087BA}" type="pres">
      <dgm:prSet presAssocID="{916A6200-5EC6-48EE-803F-15EF20FB110D}" presName="accentRepeatNode" presStyleLbl="solidAlignAcc1" presStyleIdx="5" presStyleCnt="6"/>
      <dgm:spPr/>
    </dgm:pt>
  </dgm:ptLst>
  <dgm:cxnLst>
    <dgm:cxn modelId="{C627163E-F40E-44E0-90D1-1C9C2C50CD00}" type="presOf" srcId="{4676FB15-0CCE-43C2-AC12-FF7DDF5EB320}" destId="{E1630D69-F51A-44E1-844A-E9F5558D072B}" srcOrd="0" destOrd="0" presId="urn:microsoft.com/office/officeart/2008/layout/HexagonCluster"/>
    <dgm:cxn modelId="{2FAE9621-6ED2-42AA-8D33-25088A2ACE22}" type="presOf" srcId="{8D4B2186-26D6-446B-9AF1-E758BCBC4AB0}" destId="{504C59A9-9E0E-4CB1-9CD1-0C20DD5A8A07}" srcOrd="0" destOrd="0" presId="urn:microsoft.com/office/officeart/2008/layout/HexagonCluster"/>
    <dgm:cxn modelId="{52E46FED-2B75-42F3-A23F-E85347E66F40}" srcId="{4676FB15-0CCE-43C2-AC12-FF7DDF5EB320}" destId="{B73A17C2-C7FE-4B59-A130-0190B153754E}" srcOrd="0" destOrd="0" parTransId="{4E2BE7C1-4807-4AEF-B313-B448A7473EE7}" sibTransId="{448F9C50-0B73-4E04-80FF-3290592B26A6}"/>
    <dgm:cxn modelId="{C6A0A9E1-075B-49D0-9D6D-CB3AF6A63A7E}" type="presOf" srcId="{B55EA194-CEBB-444D-8154-BEC6B40F53AC}" destId="{59D93818-E8D4-4450-8956-BF6FB2A77649}" srcOrd="0" destOrd="0" presId="urn:microsoft.com/office/officeart/2008/layout/HexagonCluster"/>
    <dgm:cxn modelId="{5167E9FF-A51E-4D5E-9F96-B6BCE0EDAFF5}" type="presOf" srcId="{B73A17C2-C7FE-4B59-A130-0190B153754E}" destId="{AB6371A6-9A49-46B5-B97A-90B59C2364E3}" srcOrd="0" destOrd="0" presId="urn:microsoft.com/office/officeart/2008/layout/HexagonCluster"/>
    <dgm:cxn modelId="{D2591CCD-9D81-432D-B5E7-CC389A9C582D}" srcId="{4676FB15-0CCE-43C2-AC12-FF7DDF5EB320}" destId="{B55EA194-CEBB-444D-8154-BEC6B40F53AC}" srcOrd="2" destOrd="0" parTransId="{09885E9D-304A-496C-BA4B-82A9187C9026}" sibTransId="{916A6200-5EC6-48EE-803F-15EF20FB110D}"/>
    <dgm:cxn modelId="{F6CD54BB-0804-4787-B7B0-B06F1BE7BEB8}" type="presOf" srcId="{448F9C50-0B73-4E04-80FF-3290592B26A6}" destId="{2CE74C0D-D037-4238-A6F1-86C21418DEE9}" srcOrd="0" destOrd="0" presId="urn:microsoft.com/office/officeart/2008/layout/HexagonCluster"/>
    <dgm:cxn modelId="{878012FF-8372-4499-9C97-2175A10FFAE2}" type="presOf" srcId="{916A6200-5EC6-48EE-803F-15EF20FB110D}" destId="{7D9B833C-AE7E-43C8-9903-ACAB2CFA93DD}" srcOrd="0" destOrd="0" presId="urn:microsoft.com/office/officeart/2008/layout/HexagonCluster"/>
    <dgm:cxn modelId="{AF8C7C09-D971-4E51-8BF4-6B27288FFB8E}" srcId="{4676FB15-0CCE-43C2-AC12-FF7DDF5EB320}" destId="{C4CDA6DC-8C3F-40E4-9B26-A1066A37B07D}" srcOrd="1" destOrd="0" parTransId="{F96F4CDA-9F6A-4330-B6B9-7316C8C29C79}" sibTransId="{8D4B2186-26D6-446B-9AF1-E758BCBC4AB0}"/>
    <dgm:cxn modelId="{3C4980B6-524F-4B99-9CEF-E2595D9D7209}" type="presOf" srcId="{C4CDA6DC-8C3F-40E4-9B26-A1066A37B07D}" destId="{A0D8B09D-9644-452B-8977-05AE505A1C44}" srcOrd="0" destOrd="0" presId="urn:microsoft.com/office/officeart/2008/layout/HexagonCluster"/>
    <dgm:cxn modelId="{2891F5F1-0005-412B-9027-E0BB3B4B1146}" type="presParOf" srcId="{E1630D69-F51A-44E1-844A-E9F5558D072B}" destId="{53B122C5-202F-4947-B637-620AB13AA665}" srcOrd="0" destOrd="0" presId="urn:microsoft.com/office/officeart/2008/layout/HexagonCluster"/>
    <dgm:cxn modelId="{7A8102DF-D5F4-444F-B4A8-5B87A1277EB9}" type="presParOf" srcId="{53B122C5-202F-4947-B637-620AB13AA665}" destId="{AB6371A6-9A49-46B5-B97A-90B59C2364E3}" srcOrd="0" destOrd="0" presId="urn:microsoft.com/office/officeart/2008/layout/HexagonCluster"/>
    <dgm:cxn modelId="{44AD0E0C-93AF-4C85-A579-3F2B1338CDE2}" type="presParOf" srcId="{E1630D69-F51A-44E1-844A-E9F5558D072B}" destId="{2B38CC59-A354-4CE9-96E0-422C377E092A}" srcOrd="1" destOrd="0" presId="urn:microsoft.com/office/officeart/2008/layout/HexagonCluster"/>
    <dgm:cxn modelId="{C98D8BCC-9ED4-40D4-9E37-BBE58C674B00}" type="presParOf" srcId="{2B38CC59-A354-4CE9-96E0-422C377E092A}" destId="{855F1805-C1E4-4987-9848-E9C9B0F64FD0}" srcOrd="0" destOrd="0" presId="urn:microsoft.com/office/officeart/2008/layout/HexagonCluster"/>
    <dgm:cxn modelId="{FE77FE21-5BE6-4E94-AA9D-D98830BCCE6B}" type="presParOf" srcId="{E1630D69-F51A-44E1-844A-E9F5558D072B}" destId="{5AF2E079-9010-420C-8558-E8A6AB249ABA}" srcOrd="2" destOrd="0" presId="urn:microsoft.com/office/officeart/2008/layout/HexagonCluster"/>
    <dgm:cxn modelId="{C67A64D8-02D8-4F1D-9490-91B1F399EA44}" type="presParOf" srcId="{5AF2E079-9010-420C-8558-E8A6AB249ABA}" destId="{2CE74C0D-D037-4238-A6F1-86C21418DEE9}" srcOrd="0" destOrd="0" presId="urn:microsoft.com/office/officeart/2008/layout/HexagonCluster"/>
    <dgm:cxn modelId="{6EA7CBBD-8455-43B2-9774-421B48326908}" type="presParOf" srcId="{E1630D69-F51A-44E1-844A-E9F5558D072B}" destId="{F4C9E03A-075E-42E7-BD20-D92F9402DE89}" srcOrd="3" destOrd="0" presId="urn:microsoft.com/office/officeart/2008/layout/HexagonCluster"/>
    <dgm:cxn modelId="{CBE31FA1-4B8A-42E6-89A2-0E744086F7CB}" type="presParOf" srcId="{F4C9E03A-075E-42E7-BD20-D92F9402DE89}" destId="{431F7DD0-5CA0-411B-ACF1-804E7EBE775E}" srcOrd="0" destOrd="0" presId="urn:microsoft.com/office/officeart/2008/layout/HexagonCluster"/>
    <dgm:cxn modelId="{D58EE6DF-0997-4733-8718-47A346F3F8CE}" type="presParOf" srcId="{E1630D69-F51A-44E1-844A-E9F5558D072B}" destId="{61D76E29-025A-489A-9894-D7AB7621C923}" srcOrd="4" destOrd="0" presId="urn:microsoft.com/office/officeart/2008/layout/HexagonCluster"/>
    <dgm:cxn modelId="{4F0EE5D2-3635-47E8-B425-5A2AB6932117}" type="presParOf" srcId="{61D76E29-025A-489A-9894-D7AB7621C923}" destId="{A0D8B09D-9644-452B-8977-05AE505A1C44}" srcOrd="0" destOrd="0" presId="urn:microsoft.com/office/officeart/2008/layout/HexagonCluster"/>
    <dgm:cxn modelId="{B3A6906F-6BE4-4795-82A4-189E60004B67}" type="presParOf" srcId="{E1630D69-F51A-44E1-844A-E9F5558D072B}" destId="{9160039F-B3F8-47CD-9C4C-E0BBBB27E276}" srcOrd="5" destOrd="0" presId="urn:microsoft.com/office/officeart/2008/layout/HexagonCluster"/>
    <dgm:cxn modelId="{158FB243-4BB8-4C67-8789-6CD6EA88EAB2}" type="presParOf" srcId="{9160039F-B3F8-47CD-9C4C-E0BBBB27E276}" destId="{69600C79-A2CA-473F-8CC6-767CB89AA406}" srcOrd="0" destOrd="0" presId="urn:microsoft.com/office/officeart/2008/layout/HexagonCluster"/>
    <dgm:cxn modelId="{F3356868-2ACD-4A3C-8298-6A446F63B613}" type="presParOf" srcId="{E1630D69-F51A-44E1-844A-E9F5558D072B}" destId="{5EFBDC02-ADA7-4FEF-B768-35EBC453CE30}" srcOrd="6" destOrd="0" presId="urn:microsoft.com/office/officeart/2008/layout/HexagonCluster"/>
    <dgm:cxn modelId="{C0FEF712-8A04-47D2-AFFA-F44F218A890C}" type="presParOf" srcId="{5EFBDC02-ADA7-4FEF-B768-35EBC453CE30}" destId="{504C59A9-9E0E-4CB1-9CD1-0C20DD5A8A07}" srcOrd="0" destOrd="0" presId="urn:microsoft.com/office/officeart/2008/layout/HexagonCluster"/>
    <dgm:cxn modelId="{44EC5A44-BDD1-4CF1-BF67-9ADA8591BDCE}" type="presParOf" srcId="{E1630D69-F51A-44E1-844A-E9F5558D072B}" destId="{1C770282-0142-479F-AA89-86D358B54E07}" srcOrd="7" destOrd="0" presId="urn:microsoft.com/office/officeart/2008/layout/HexagonCluster"/>
    <dgm:cxn modelId="{955C87D3-7C4A-4B2C-A5E1-1FBDA9101933}" type="presParOf" srcId="{1C770282-0142-479F-AA89-86D358B54E07}" destId="{7E2B41F0-3D5A-4B76-940C-DC8FBEA6B657}" srcOrd="0" destOrd="0" presId="urn:microsoft.com/office/officeart/2008/layout/HexagonCluster"/>
    <dgm:cxn modelId="{438D08E4-DA2C-4644-88F7-908F6B7D1964}" type="presParOf" srcId="{E1630D69-F51A-44E1-844A-E9F5558D072B}" destId="{153490E0-047E-42C7-90DB-E1D50902AEC1}" srcOrd="8" destOrd="0" presId="urn:microsoft.com/office/officeart/2008/layout/HexagonCluster"/>
    <dgm:cxn modelId="{DF15B47C-643F-4399-BC0E-B0DD7B92997F}" type="presParOf" srcId="{153490E0-047E-42C7-90DB-E1D50902AEC1}" destId="{59D93818-E8D4-4450-8956-BF6FB2A77649}" srcOrd="0" destOrd="0" presId="urn:microsoft.com/office/officeart/2008/layout/HexagonCluster"/>
    <dgm:cxn modelId="{09E0D42D-8275-49DF-9460-DA61AD073D6C}" type="presParOf" srcId="{E1630D69-F51A-44E1-844A-E9F5558D072B}" destId="{A0BCF8E4-3CAE-4176-97B3-9B2A7F5C5897}" srcOrd="9" destOrd="0" presId="urn:microsoft.com/office/officeart/2008/layout/HexagonCluster"/>
    <dgm:cxn modelId="{DA024BA4-4EC5-4735-B0D5-82B57030D7D6}" type="presParOf" srcId="{A0BCF8E4-3CAE-4176-97B3-9B2A7F5C5897}" destId="{88C7C7AB-53C0-4C00-9371-572E85E310EC}" srcOrd="0" destOrd="0" presId="urn:microsoft.com/office/officeart/2008/layout/HexagonCluster"/>
    <dgm:cxn modelId="{4B676F54-B279-4578-9E3A-8C3E92A4061F}" type="presParOf" srcId="{E1630D69-F51A-44E1-844A-E9F5558D072B}" destId="{A1AB6FC2-3A14-458D-8BAE-9E3DEEF5A59E}" srcOrd="10" destOrd="0" presId="urn:microsoft.com/office/officeart/2008/layout/HexagonCluster"/>
    <dgm:cxn modelId="{235E04CE-BD92-48D7-BFB5-4A9C427CE769}" type="presParOf" srcId="{A1AB6FC2-3A14-458D-8BAE-9E3DEEF5A59E}" destId="{7D9B833C-AE7E-43C8-9903-ACAB2CFA93DD}" srcOrd="0" destOrd="0" presId="urn:microsoft.com/office/officeart/2008/layout/HexagonCluster"/>
    <dgm:cxn modelId="{A50858E1-4FDC-4322-8612-BBF5A674DE0C}" type="presParOf" srcId="{E1630D69-F51A-44E1-844A-E9F5558D072B}" destId="{651F424C-A084-4A8A-BDE6-BD3CF993C401}" srcOrd="11" destOrd="0" presId="urn:microsoft.com/office/officeart/2008/layout/HexagonCluster"/>
    <dgm:cxn modelId="{35E68AA6-19FB-40E7-937B-F67308CE1AFF}" type="presParOf" srcId="{651F424C-A084-4A8A-BDE6-BD3CF993C401}" destId="{833BC7A3-B492-4270-8C84-A4AEE36087BA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371A6-9A49-46B5-B97A-90B59C2364E3}">
      <dsp:nvSpPr>
        <dsp:cNvPr id="0" name=""/>
        <dsp:cNvSpPr/>
      </dsp:nvSpPr>
      <dsp:spPr>
        <a:xfrm>
          <a:off x="1952345" y="3341447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3180" rIns="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VE" sz="3400" kern="1200" dirty="0" smtClean="0"/>
            <a:t>Felicidad</a:t>
          </a:r>
          <a:endParaRPr lang="es-VE" sz="3400" kern="1200" dirty="0"/>
        </a:p>
      </dsp:txBody>
      <dsp:txXfrm>
        <a:off x="2306774" y="3647026"/>
        <a:ext cx="1575110" cy="1358020"/>
      </dsp:txXfrm>
    </dsp:sp>
    <dsp:sp modelId="{855F1805-C1E4-4987-9848-E9C9B0F64FD0}">
      <dsp:nvSpPr>
        <dsp:cNvPr id="0" name=""/>
        <dsp:cNvSpPr/>
      </dsp:nvSpPr>
      <dsp:spPr>
        <a:xfrm>
          <a:off x="2011680" y="4210799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74C0D-D037-4238-A6F1-86C21418DEE9}">
      <dsp:nvSpPr>
        <dsp:cNvPr id="0" name=""/>
        <dsp:cNvSpPr/>
      </dsp:nvSpPr>
      <dsp:spPr>
        <a:xfrm>
          <a:off x="0" y="2283761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F7DD0-5CA0-411B-ACF1-804E7EBE775E}">
      <dsp:nvSpPr>
        <dsp:cNvPr id="0" name=""/>
        <dsp:cNvSpPr/>
      </dsp:nvSpPr>
      <dsp:spPr>
        <a:xfrm>
          <a:off x="1554886" y="3992811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D8B09D-9644-452B-8977-05AE505A1C44}">
      <dsp:nvSpPr>
        <dsp:cNvPr id="0" name=""/>
        <dsp:cNvSpPr/>
      </dsp:nvSpPr>
      <dsp:spPr>
        <a:xfrm>
          <a:off x="3898188" y="2260350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3180" rIns="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VE" sz="3400" kern="1200" dirty="0" smtClean="0"/>
            <a:t>Miedo</a:t>
          </a:r>
          <a:endParaRPr lang="es-VE" sz="3400" kern="1200" dirty="0"/>
        </a:p>
      </dsp:txBody>
      <dsp:txXfrm>
        <a:off x="4252617" y="2565929"/>
        <a:ext cx="1575110" cy="1358020"/>
      </dsp:txXfrm>
    </dsp:sp>
    <dsp:sp modelId="{69600C79-A2CA-473F-8CC6-767CB89AA406}">
      <dsp:nvSpPr>
        <dsp:cNvPr id="0" name=""/>
        <dsp:cNvSpPr/>
      </dsp:nvSpPr>
      <dsp:spPr>
        <a:xfrm>
          <a:off x="5459577" y="3967318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C59A9-9E0E-4CB1-9CD1-0C20DD5A8A07}">
      <dsp:nvSpPr>
        <dsp:cNvPr id="0" name=""/>
        <dsp:cNvSpPr/>
      </dsp:nvSpPr>
      <dsp:spPr>
        <a:xfrm>
          <a:off x="5844032" y="3341447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B41F0-3D5A-4B76-940C-DC8FBEA6B657}">
      <dsp:nvSpPr>
        <dsp:cNvPr id="0" name=""/>
        <dsp:cNvSpPr/>
      </dsp:nvSpPr>
      <dsp:spPr>
        <a:xfrm>
          <a:off x="5865526" y="4149743"/>
          <a:ext cx="343091" cy="3525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D93818-E8D4-4450-8956-BF6FB2A77649}">
      <dsp:nvSpPr>
        <dsp:cNvPr id="0" name=""/>
        <dsp:cNvSpPr/>
      </dsp:nvSpPr>
      <dsp:spPr>
        <a:xfrm>
          <a:off x="1952345" y="1183935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3180" rIns="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VE" sz="3400" kern="1200" dirty="0" smtClean="0"/>
            <a:t>Ira</a:t>
          </a:r>
          <a:endParaRPr lang="es-VE" sz="3400" kern="1200" dirty="0"/>
        </a:p>
      </dsp:txBody>
      <dsp:txXfrm>
        <a:off x="2306774" y="1489514"/>
        <a:ext cx="1575110" cy="1358020"/>
      </dsp:txXfrm>
    </dsp:sp>
    <dsp:sp modelId="{88C7C7AB-53C0-4C00-9371-572E85E310EC}">
      <dsp:nvSpPr>
        <dsp:cNvPr id="0" name=""/>
        <dsp:cNvSpPr/>
      </dsp:nvSpPr>
      <dsp:spPr>
        <a:xfrm>
          <a:off x="3500729" y="1226596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9B833C-AE7E-43C8-9903-ACAB2CFA93DD}">
      <dsp:nvSpPr>
        <dsp:cNvPr id="0" name=""/>
        <dsp:cNvSpPr/>
      </dsp:nvSpPr>
      <dsp:spPr>
        <a:xfrm>
          <a:off x="3898188" y="108040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3BC7A3-B492-4270-8C84-A4AEE36087BA}">
      <dsp:nvSpPr>
        <dsp:cNvPr id="0" name=""/>
        <dsp:cNvSpPr/>
      </dsp:nvSpPr>
      <dsp:spPr>
        <a:xfrm>
          <a:off x="3965651" y="972710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4F5EE5A9-EDC2-4E6F-BA5B-67364A88B17D}" type="datetimeFigureOut">
              <a:rPr lang="es-VE" smtClean="0"/>
              <a:t>29/10/2016</a:t>
            </a:fld>
            <a:endParaRPr lang="es-V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1C9ACEA1-6F46-4B6F-85F3-97DA78549836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353500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B8226472-210E-4FD7-8CC1-A94214A3D730}" type="datetimeFigureOut">
              <a:rPr lang="es-VE" smtClean="0"/>
              <a:t>29/10/2016</a:t>
            </a:fld>
            <a:endParaRPr lang="es-V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s-V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4E039E4D-B497-4ADF-AD4D-3E46A540CF8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190544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VE" dirty="0"/>
              <a:t>La inteligencia emocional (IE) aparece en 1990, cuando Peter </a:t>
            </a:r>
            <a:r>
              <a:rPr lang="es-VE" dirty="0" err="1"/>
              <a:t>Saloney</a:t>
            </a:r>
            <a:r>
              <a:rPr lang="es-VE" dirty="0"/>
              <a:t> y John D. Mayer la</a:t>
            </a:r>
          </a:p>
          <a:p>
            <a:r>
              <a:rPr lang="es-VE" dirty="0"/>
              <a:t>definen como:</a:t>
            </a:r>
          </a:p>
          <a:p>
            <a:r>
              <a:rPr lang="es-VE" b="1" dirty="0"/>
              <a:t>“La habilidad para comprender y dirigir a los hombres y mujeres; y actuar</a:t>
            </a:r>
          </a:p>
          <a:p>
            <a:r>
              <a:rPr lang="es-VE" b="1" dirty="0"/>
              <a:t>sabiamente en las relaciones humanas”</a:t>
            </a:r>
          </a:p>
          <a:p>
            <a:r>
              <a:rPr lang="es-VE" dirty="0"/>
              <a:t>En 1995 Daniel Goleman consolida el concepto de la IE identificando las aportaciones e</a:t>
            </a:r>
          </a:p>
          <a:p>
            <a:r>
              <a:rPr lang="es-VE" dirty="0"/>
              <a:t>implicaciones de las emociones y sentimientos en la vida personal y social de las</a:t>
            </a:r>
          </a:p>
          <a:p>
            <a:r>
              <a:rPr lang="es-VE" dirty="0"/>
              <a:t>personas.</a:t>
            </a:r>
          </a:p>
          <a:p>
            <a:r>
              <a:rPr lang="es-VE" dirty="0"/>
              <a:t>La IE propone el desarrollo de las habilidades y destrezas que, en su conjunto, brindan</a:t>
            </a:r>
          </a:p>
          <a:p>
            <a:r>
              <a:rPr lang="es-VE" dirty="0"/>
              <a:t>cuatro grandes capacidades:</a:t>
            </a:r>
          </a:p>
          <a:p>
            <a:r>
              <a:rPr lang="es-VE" dirty="0"/>
              <a:t>• </a:t>
            </a:r>
            <a:r>
              <a:rPr lang="es-VE" b="1" dirty="0"/>
              <a:t>Percibir las emociones </a:t>
            </a:r>
            <a:r>
              <a:rPr lang="es-VE" dirty="0"/>
              <a:t>propias de forma precisa y mesurable</a:t>
            </a:r>
          </a:p>
          <a:p>
            <a:r>
              <a:rPr lang="es-VE" dirty="0"/>
              <a:t>• Comprender e </a:t>
            </a:r>
            <a:r>
              <a:rPr lang="es-VE" b="1" dirty="0"/>
              <a:t>identificar el origen </a:t>
            </a:r>
            <a:r>
              <a:rPr lang="es-VE" dirty="0"/>
              <a:t>y las </a:t>
            </a:r>
            <a:r>
              <a:rPr lang="es-VE" b="1" dirty="0"/>
              <a:t>consecuencias </a:t>
            </a:r>
            <a:r>
              <a:rPr lang="es-VE" dirty="0"/>
              <a:t>de las emociones.</a:t>
            </a:r>
          </a:p>
          <a:p>
            <a:r>
              <a:rPr lang="es-VE" dirty="0"/>
              <a:t>• </a:t>
            </a:r>
            <a:r>
              <a:rPr lang="es-VE" b="1" dirty="0"/>
              <a:t>Incluir las emociones </a:t>
            </a:r>
            <a:r>
              <a:rPr lang="es-VE" dirty="0"/>
              <a:t>en los procesos de </a:t>
            </a:r>
            <a:r>
              <a:rPr lang="es-VE" b="1" dirty="0"/>
              <a:t>razonamiento</a:t>
            </a:r>
          </a:p>
          <a:p>
            <a:r>
              <a:rPr lang="es-VE" dirty="0"/>
              <a:t>• </a:t>
            </a:r>
            <a:r>
              <a:rPr lang="es-VE" b="1" dirty="0"/>
              <a:t>Controlar las conductas </a:t>
            </a:r>
            <a:r>
              <a:rPr lang="es-VE" dirty="0"/>
              <a:t>motivadas por las emociones.</a:t>
            </a:r>
          </a:p>
          <a:p>
            <a:endParaRPr lang="es-V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39E4D-B497-4ADF-AD4D-3E46A540CF84}" type="slidenum">
              <a:rPr lang="es-VE" smtClean="0"/>
              <a:t>2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211901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A818-3BAF-4DFD-802E-D89DDA2D27F4}" type="datetimeFigureOut">
              <a:rPr lang="es-VE" smtClean="0"/>
              <a:t>29/10/2016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B5B8-7F42-478B-84D6-82F31F1DBE03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04204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A818-3BAF-4DFD-802E-D89DDA2D27F4}" type="datetimeFigureOut">
              <a:rPr lang="es-VE" smtClean="0"/>
              <a:t>29/10/2016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B5B8-7F42-478B-84D6-82F31F1DBE03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72251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A818-3BAF-4DFD-802E-D89DDA2D27F4}" type="datetimeFigureOut">
              <a:rPr lang="es-VE" smtClean="0"/>
              <a:t>29/10/2016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B5B8-7F42-478B-84D6-82F31F1DBE03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057931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A818-3BAF-4DFD-802E-D89DDA2D27F4}" type="datetimeFigureOut">
              <a:rPr lang="es-VE" smtClean="0"/>
              <a:t>29/10/2016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B5B8-7F42-478B-84D6-82F31F1DBE03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84301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A818-3BAF-4DFD-802E-D89DDA2D27F4}" type="datetimeFigureOut">
              <a:rPr lang="es-VE" smtClean="0"/>
              <a:t>29/10/2016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B5B8-7F42-478B-84D6-82F31F1DBE03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036500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A818-3BAF-4DFD-802E-D89DDA2D27F4}" type="datetimeFigureOut">
              <a:rPr lang="es-VE" smtClean="0"/>
              <a:t>29/10/2016</a:t>
            </a:fld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B5B8-7F42-478B-84D6-82F31F1DBE03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7245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A818-3BAF-4DFD-802E-D89DDA2D27F4}" type="datetimeFigureOut">
              <a:rPr lang="es-VE" smtClean="0"/>
              <a:t>29/10/2016</a:t>
            </a:fld>
            <a:endParaRPr lang="es-V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B5B8-7F42-478B-84D6-82F31F1DBE03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13545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A818-3BAF-4DFD-802E-D89DDA2D27F4}" type="datetimeFigureOut">
              <a:rPr lang="es-VE" smtClean="0"/>
              <a:t>29/10/2016</a:t>
            </a:fld>
            <a:endParaRPr lang="es-V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B5B8-7F42-478B-84D6-82F31F1DBE03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92530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A818-3BAF-4DFD-802E-D89DDA2D27F4}" type="datetimeFigureOut">
              <a:rPr lang="es-VE" smtClean="0"/>
              <a:t>29/10/2016</a:t>
            </a:fld>
            <a:endParaRPr lang="es-V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B5B8-7F42-478B-84D6-82F31F1DBE03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55897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A818-3BAF-4DFD-802E-D89DDA2D27F4}" type="datetimeFigureOut">
              <a:rPr lang="es-VE" smtClean="0"/>
              <a:t>29/10/2016</a:t>
            </a:fld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B5B8-7F42-478B-84D6-82F31F1DBE03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125768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V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A818-3BAF-4DFD-802E-D89DDA2D27F4}" type="datetimeFigureOut">
              <a:rPr lang="es-VE" smtClean="0"/>
              <a:t>29/10/2016</a:t>
            </a:fld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B5B8-7F42-478B-84D6-82F31F1DBE03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07391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1A818-3BAF-4DFD-802E-D89DDA2D27F4}" type="datetimeFigureOut">
              <a:rPr lang="es-VE" smtClean="0"/>
              <a:t>29/10/2016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2B5B8-7F42-478B-84D6-82F31F1DBE03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8961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V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49" y="0"/>
            <a:ext cx="10319133" cy="688479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30354" y="341521"/>
            <a:ext cx="9353321" cy="118353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VE" dirty="0" smtClean="0">
                <a:latin typeface="MV Boli" panose="02000500030200090000" pitchFamily="2" charset="0"/>
                <a:cs typeface="MV Boli" panose="02000500030200090000" pitchFamily="2" charset="0"/>
              </a:rPr>
              <a:t>Maestros Inteligentes</a:t>
            </a:r>
            <a:endParaRPr lang="es-VE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333302" y="5701709"/>
            <a:ext cx="4094602" cy="49623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s-VE" dirty="0" smtClean="0">
                <a:latin typeface="Agency FB" panose="020B0503020202020204" pitchFamily="34" charset="0"/>
              </a:rPr>
              <a:t>Mgs. Thais Erazo Rivas</a:t>
            </a:r>
            <a:endParaRPr lang="es-VE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65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21677" cy="688593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71133" y="1751683"/>
            <a:ext cx="4395730" cy="367963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s-VE" sz="3600" dirty="0" smtClean="0"/>
              <a:t>Felicidad</a:t>
            </a:r>
            <a:r>
              <a:rPr lang="es-VE" dirty="0" smtClean="0"/>
              <a:t>: Inhibe los pensamientos negativos, silencia los pensamientos de preocupación, la persona experimenta tranquilidad, reposo o entusiasmo y muestra disposición para tareas inmediatas y marchar rumbo a metas concretas.</a:t>
            </a: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39303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26335" y="4924540"/>
            <a:ext cx="10515600" cy="141015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s-VE" sz="3600" dirty="0" smtClean="0"/>
              <a:t>Amor</a:t>
            </a:r>
            <a:r>
              <a:rPr lang="es-VE" dirty="0" smtClean="0"/>
              <a:t>: Se experimenta a través de sentimientos afectuosos de relajamiento, calma y satisfacción, facilitando especialmente la colaboración.</a:t>
            </a: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426814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3046"/>
            <a:ext cx="12195514" cy="531013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17745" y="2544897"/>
            <a:ext cx="4875882" cy="276523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s-VE" sz="3600" dirty="0" smtClean="0"/>
              <a:t>Sorpresa</a:t>
            </a:r>
            <a:r>
              <a:rPr lang="es-VE" dirty="0" smtClean="0"/>
              <a:t>: Un estado emocional que permite ver más, aumentando la cantidad de luz en la retina, la persona puede percibir más de lo que acontece, concebir más un plan de acción.</a:t>
            </a: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328434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0065" y="1698433"/>
            <a:ext cx="3910070" cy="34372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s-VE" sz="3600" dirty="0" smtClean="0"/>
              <a:t>Tristeza</a:t>
            </a:r>
            <a:r>
              <a:rPr lang="es-VE" dirty="0" smtClean="0"/>
              <a:t>: Reduce la velocidad metabólica generando ahorro de energía, de entusiasmo, ello contribuye a que la persona se ajuste a una perdida significativa o a una depresión.</a:t>
            </a:r>
            <a:endParaRPr lang="es-V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130" y="-23870"/>
            <a:ext cx="6881870" cy="688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6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5450" y="262625"/>
            <a:ext cx="7956550" cy="59674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1687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2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VE" dirty="0" smtClean="0"/>
              <a:t>La inteligencia emocional (IE) </a:t>
            </a:r>
            <a:endParaRPr lang="es-VE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072" y="1797347"/>
            <a:ext cx="6191250" cy="28575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61012" y="4761507"/>
            <a:ext cx="10047383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VE" sz="2400" dirty="0">
                <a:solidFill>
                  <a:prstClr val="black"/>
                </a:solidFill>
              </a:rPr>
              <a:t>Peter </a:t>
            </a:r>
            <a:r>
              <a:rPr lang="es-VE" sz="2400" dirty="0" err="1">
                <a:solidFill>
                  <a:prstClr val="black"/>
                </a:solidFill>
              </a:rPr>
              <a:t>Saloney</a:t>
            </a:r>
            <a:r>
              <a:rPr lang="es-VE" sz="2400" dirty="0">
                <a:solidFill>
                  <a:prstClr val="black"/>
                </a:solidFill>
              </a:rPr>
              <a:t> y John D. Mayer la</a:t>
            </a:r>
          </a:p>
          <a:p>
            <a:pPr algn="just"/>
            <a:r>
              <a:rPr lang="es-VE" sz="2400" dirty="0">
                <a:solidFill>
                  <a:prstClr val="black"/>
                </a:solidFill>
              </a:rPr>
              <a:t>definen como:</a:t>
            </a:r>
          </a:p>
          <a:p>
            <a:pPr algn="just"/>
            <a:r>
              <a:rPr lang="es-VE" sz="2400" dirty="0">
                <a:solidFill>
                  <a:prstClr val="black"/>
                </a:solidFill>
              </a:rPr>
              <a:t>“La habilidad para comprender y dirigir a los hombres y mujeres; y actuar</a:t>
            </a:r>
          </a:p>
          <a:p>
            <a:pPr algn="just"/>
            <a:r>
              <a:rPr lang="es-VE" sz="2400" dirty="0">
                <a:solidFill>
                  <a:prstClr val="black"/>
                </a:solidFill>
              </a:rPr>
              <a:t>sabiamente en las relaciones humanas”</a:t>
            </a:r>
            <a:endParaRPr lang="es-V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712" y="2399469"/>
            <a:ext cx="6520907" cy="37038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VE" dirty="0" smtClean="0"/>
              <a:t>Capacidades que brinda la Inteligencia Emocional</a:t>
            </a: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135941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0432" y="0"/>
            <a:ext cx="13592432" cy="6858000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696178" y="365125"/>
            <a:ext cx="6657622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VE" dirty="0"/>
              <a:t>4</a:t>
            </a:r>
            <a:r>
              <a:rPr lang="es-VE" dirty="0" smtClean="0"/>
              <a:t> pasos para el Dominio Emocional</a:t>
            </a: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242163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55884" y="1476261"/>
            <a:ext cx="5360624" cy="222540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VE" sz="3600" dirty="0" smtClean="0"/>
              <a:t>Identifica lo que estás sintiendo realmente. Darle nombre a la emoción.</a:t>
            </a:r>
            <a:endParaRPr lang="es-VE" sz="3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517793" y="2228671"/>
            <a:ext cx="3734718" cy="12618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VE" sz="2400" dirty="0"/>
              <a:t>¿Qué estoy sintiendo en este m</a:t>
            </a:r>
            <a:r>
              <a:rPr lang="es-VE" sz="2800" dirty="0"/>
              <a:t>o</a:t>
            </a:r>
            <a:r>
              <a:rPr lang="es-VE" sz="2400" dirty="0"/>
              <a:t>mento? (Dolor, angustia, ira, etc.)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487277" y="5111827"/>
            <a:ext cx="4608723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VE" sz="2400" dirty="0"/>
              <a:t>¿Es </a:t>
            </a:r>
            <a:r>
              <a:rPr lang="es-VE" sz="2800" dirty="0"/>
              <a:t>una</a:t>
            </a:r>
            <a:r>
              <a:rPr lang="es-VE" sz="2400" dirty="0"/>
              <a:t> sensación real o la estoy inventando?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790063" y="4373163"/>
            <a:ext cx="4825388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VE" sz="2400" dirty="0"/>
              <a:t>Si es </a:t>
            </a:r>
            <a:r>
              <a:rPr lang="es-VE" sz="2800" dirty="0"/>
              <a:t>una</a:t>
            </a:r>
            <a:r>
              <a:rPr lang="es-VE" sz="2400" dirty="0"/>
              <a:t> sensación real, y ya se cual es…</a:t>
            </a:r>
          </a:p>
          <a:p>
            <a:r>
              <a:rPr lang="es-VE" sz="2400" dirty="0"/>
              <a:t>• ¿Es lo único que siento?</a:t>
            </a:r>
          </a:p>
          <a:p>
            <a:r>
              <a:rPr lang="es-VE" sz="2400" dirty="0"/>
              <a:t>• ¿Hay otra sensación escondida?</a:t>
            </a:r>
          </a:p>
        </p:txBody>
      </p:sp>
    </p:spTree>
    <p:extLst>
      <p:ext uri="{BB962C8B-B14F-4D97-AF65-F5344CB8AC3E}">
        <p14:creationId xmlns:p14="http://schemas.microsoft.com/office/powerpoint/2010/main" val="353364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486" y="16034"/>
            <a:ext cx="9355616" cy="6841966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1761" y="1894900"/>
            <a:ext cx="4482947" cy="13330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s-VE" sz="3600" dirty="0" smtClean="0"/>
              <a:t>2. Reconoce </a:t>
            </a:r>
            <a:r>
              <a:rPr lang="es-VE" sz="3600" dirty="0"/>
              <a:t>y aprecia tus emociones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849957" y="3857120"/>
            <a:ext cx="5343181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VE" sz="3200"/>
              <a:t>No juzgues que tus emociones son erróneas o negativas</a:t>
            </a:r>
            <a:endParaRPr lang="es-VE" sz="3200" dirty="0"/>
          </a:p>
        </p:txBody>
      </p:sp>
    </p:spTree>
    <p:extLst>
      <p:ext uri="{BB962C8B-B14F-4D97-AF65-F5344CB8AC3E}">
        <p14:creationId xmlns:p14="http://schemas.microsoft.com/office/powerpoint/2010/main" val="298537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625" y="-338138"/>
            <a:ext cx="13049250" cy="753427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3865" y="2161087"/>
            <a:ext cx="10515600" cy="136926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s-VE" dirty="0" smtClean="0"/>
              <a:t>Inteligencia: </a:t>
            </a:r>
            <a:r>
              <a:rPr lang="es-VE" dirty="0"/>
              <a:t>Facultad de la mente que permite aprender, entender, razonar, tomar decisiones y formarse una idea determinada de la realidad</a:t>
            </a:r>
            <a:r>
              <a:rPr lang="es-VE" dirty="0" smtClean="0"/>
              <a:t>.</a:t>
            </a:r>
          </a:p>
          <a:p>
            <a:pPr marL="0" indent="0">
              <a:buNone/>
            </a:pPr>
            <a:endParaRPr lang="es-VE" dirty="0"/>
          </a:p>
          <a:p>
            <a:pPr marL="0" indent="0">
              <a:buNone/>
            </a:pPr>
            <a:endParaRPr lang="es-VE" dirty="0"/>
          </a:p>
        </p:txBody>
      </p:sp>
      <p:sp>
        <p:nvSpPr>
          <p:cNvPr id="4" name="CuadroTexto 3"/>
          <p:cNvSpPr txBox="1"/>
          <p:nvPr/>
        </p:nvSpPr>
        <p:spPr>
          <a:xfrm>
            <a:off x="756032" y="4644584"/>
            <a:ext cx="10351265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VE" sz="2800" dirty="0"/>
              <a:t>Las </a:t>
            </a:r>
            <a:r>
              <a:rPr lang="es-VE" sz="2800" dirty="0" smtClean="0"/>
              <a:t>emociones: </a:t>
            </a:r>
            <a:r>
              <a:rPr lang="es-VE" sz="2800" dirty="0"/>
              <a:t>son reacciones psicofisiológicas que representan modos de adaptación a ciertos estímulos del individuo cuando percibe un objeto, persona, lugar, suceso, o recuerdo importante. </a:t>
            </a:r>
          </a:p>
        </p:txBody>
      </p:sp>
    </p:spTree>
    <p:extLst>
      <p:ext uri="{BB962C8B-B14F-4D97-AF65-F5344CB8AC3E}">
        <p14:creationId xmlns:p14="http://schemas.microsoft.com/office/powerpoint/2010/main" val="280452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371" y="-3195"/>
            <a:ext cx="7377629" cy="68611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8552" y="561860"/>
            <a:ext cx="4974117" cy="115677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s-VE" sz="3200" dirty="0" smtClean="0"/>
              <a:t>3. </a:t>
            </a:r>
            <a:r>
              <a:rPr lang="es-VE" sz="3600" dirty="0" smtClean="0"/>
              <a:t>Descubre </a:t>
            </a:r>
            <a:r>
              <a:rPr lang="es-VE" sz="3600" dirty="0"/>
              <a:t>los mensajes y </a:t>
            </a:r>
            <a:r>
              <a:rPr lang="es-VE" sz="3600" dirty="0" smtClean="0"/>
              <a:t>señales</a:t>
            </a:r>
            <a:endParaRPr lang="es-VE" sz="3600" dirty="0"/>
          </a:p>
        </p:txBody>
      </p:sp>
      <p:sp>
        <p:nvSpPr>
          <p:cNvPr id="5" name="CuadroTexto 4"/>
          <p:cNvSpPr txBox="1"/>
          <p:nvPr/>
        </p:nvSpPr>
        <p:spPr>
          <a:xfrm>
            <a:off x="688553" y="2258458"/>
            <a:ext cx="3866921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VE" sz="2800" dirty="0"/>
              <a:t>¿Es posible que este malinterpretando o exagerando la situación</a:t>
            </a:r>
            <a:r>
              <a:rPr lang="es-VE" sz="2800" dirty="0" smtClean="0"/>
              <a:t>?</a:t>
            </a:r>
          </a:p>
          <a:p>
            <a:endParaRPr lang="es-VE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VE" sz="2800" dirty="0" smtClean="0"/>
              <a:t>¿</a:t>
            </a:r>
            <a:r>
              <a:rPr lang="es-VE" sz="2800" dirty="0"/>
              <a:t>Qué debo hacer para pasar de “cómo me siento” a “cómo quiero sentirme”?</a:t>
            </a:r>
          </a:p>
        </p:txBody>
      </p:sp>
    </p:spTree>
    <p:extLst>
      <p:ext uri="{BB962C8B-B14F-4D97-AF65-F5344CB8AC3E}">
        <p14:creationId xmlns:p14="http://schemas.microsoft.com/office/powerpoint/2010/main" val="1439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952" y="136467"/>
            <a:ext cx="10264048" cy="68537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9896" y="876204"/>
            <a:ext cx="7688855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VE" dirty="0" smtClean="0"/>
              <a:t>4. Gana confianza en ti mismo</a:t>
            </a:r>
            <a:endParaRPr lang="es-V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99211" y="2941504"/>
            <a:ext cx="3722783" cy="14652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s-VE" sz="3600" dirty="0" smtClean="0"/>
              <a:t>Predispone </a:t>
            </a:r>
            <a:r>
              <a:rPr lang="es-VE" sz="3600" dirty="0"/>
              <a:t>a que </a:t>
            </a:r>
            <a:r>
              <a:rPr lang="es-VE" sz="3600" dirty="0" smtClean="0"/>
              <a:t>SÍ </a:t>
            </a:r>
            <a:r>
              <a:rPr lang="es-VE" sz="3600" dirty="0"/>
              <a:t>puedes manejar la emoción</a:t>
            </a:r>
          </a:p>
        </p:txBody>
      </p:sp>
    </p:spTree>
    <p:extLst>
      <p:ext uri="{BB962C8B-B14F-4D97-AF65-F5344CB8AC3E}">
        <p14:creationId xmlns:p14="http://schemas.microsoft.com/office/powerpoint/2010/main" val="14520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VE" sz="5400" dirty="0" smtClean="0">
                <a:latin typeface="Brush Script MT" panose="03060802040406070304" pitchFamily="66" charset="0"/>
              </a:rPr>
              <a:t>Construyamos nuestra Inteligencia Emocional </a:t>
            </a:r>
            <a:endParaRPr lang="es-VE" sz="5400" dirty="0">
              <a:latin typeface="Brush Script MT" panose="03060802040406070304" pitchFamily="66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0143" y="1594271"/>
            <a:ext cx="7591713" cy="506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883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VE" sz="5400" dirty="0" smtClean="0"/>
              <a:t>1.SEPARACIÓN - DETERMINACIÓN</a:t>
            </a:r>
            <a:endParaRPr lang="es-VE" sz="5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5244"/>
            <a:ext cx="38100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0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66800" y="101951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VE" sz="5400" dirty="0" smtClean="0"/>
              <a:t>2. TENTACIÓN - PRINCIPIOS</a:t>
            </a:r>
            <a:endParaRPr lang="es-VE" sz="5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449429"/>
            <a:ext cx="71437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45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54768" y="118795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VE" sz="5400" dirty="0" smtClean="0"/>
              <a:t>3. PREFERENCIA - DESPRECIO</a:t>
            </a:r>
            <a:endParaRPr lang="es-VE" sz="5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96789"/>
            <a:ext cx="4774030" cy="358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08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46485" y="109169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VE" sz="5400" dirty="0" smtClean="0"/>
              <a:t>4. SEDUCCIÓN - INTEGRIDAD</a:t>
            </a:r>
            <a:endParaRPr lang="es-VE" sz="5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85" y="2103020"/>
            <a:ext cx="28956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08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06642" y="11157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VE" sz="5400" dirty="0" smtClean="0"/>
              <a:t>5. ENCARCELAMIENTO - FIDELIDAD</a:t>
            </a:r>
            <a:endParaRPr lang="es-VE" sz="5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463" y="2454442"/>
            <a:ext cx="5125780" cy="390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08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010653"/>
            <a:ext cx="10515600" cy="51663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VE" sz="5400" dirty="0" smtClean="0"/>
              <a:t>6. NECESIDAD - MADUREZ</a:t>
            </a:r>
            <a:endParaRPr lang="es-VE" sz="5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00" y="2550696"/>
            <a:ext cx="8145907" cy="313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08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5221" y="97138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VE" sz="5400" dirty="0" smtClean="0"/>
              <a:t>7. RAZÓN - PROPÓSITO</a:t>
            </a:r>
            <a:endParaRPr lang="es-VE" sz="5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096" y="2006925"/>
            <a:ext cx="8197516" cy="461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08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0" y="926968"/>
            <a:ext cx="11882725" cy="529756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91517" y="305291"/>
            <a:ext cx="10506017" cy="124335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s-VE" sz="3600" dirty="0" smtClean="0"/>
              <a:t>Las emociones son mecanismos que nos permiten adaptarnos a nuestro mundo:</a:t>
            </a:r>
          </a:p>
          <a:p>
            <a:pPr marL="0" indent="0" algn="ctr">
              <a:buNone/>
            </a:pPr>
            <a:endParaRPr lang="es-VE" sz="3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226001" y="5001658"/>
            <a:ext cx="7866044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VE" sz="2800" b="1" dirty="0" smtClean="0"/>
              <a:t>Nos ayudan a reaccionar con rapidez a situaciones inesperadas.</a:t>
            </a:r>
            <a:endParaRPr lang="es-VE" sz="2800" b="1" dirty="0"/>
          </a:p>
        </p:txBody>
      </p:sp>
    </p:spTree>
    <p:extLst>
      <p:ext uri="{BB962C8B-B14F-4D97-AF65-F5344CB8AC3E}">
        <p14:creationId xmlns:p14="http://schemas.microsoft.com/office/powerpoint/2010/main" val="337010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VE" sz="5400" dirty="0" smtClean="0"/>
              <a:t>8. PERDÓN</a:t>
            </a:r>
            <a:endParaRPr lang="es-VE" sz="5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958" y="1014413"/>
            <a:ext cx="7784431" cy="5196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08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VE" sz="7200" dirty="0" smtClean="0">
                <a:latin typeface="Brush Script MT" panose="03060802040406070304" pitchFamily="66" charset="0"/>
              </a:rPr>
              <a:t>Semáforo de los 6 pasos:</a:t>
            </a:r>
            <a:endParaRPr lang="es-VE" sz="7200" dirty="0">
              <a:latin typeface="Brush Script MT" panose="03060802040406070304" pitchFamily="66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8590" y="1770540"/>
            <a:ext cx="6554820" cy="49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8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9217" y="723938"/>
            <a:ext cx="10178667" cy="20192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s-VE" sz="3600" dirty="0"/>
              <a:t>Jamás da el alma humana mejor prueba </a:t>
            </a:r>
            <a:r>
              <a:rPr lang="es-VE" sz="3600" dirty="0" smtClean="0"/>
              <a:t>de fortaleza </a:t>
            </a:r>
            <a:r>
              <a:rPr lang="es-VE" sz="3600" dirty="0"/>
              <a:t>y nobleza que cuando renuncia a </a:t>
            </a:r>
            <a:r>
              <a:rPr lang="es-VE" sz="3600" dirty="0" smtClean="0"/>
              <a:t>la venganza </a:t>
            </a:r>
            <a:r>
              <a:rPr lang="es-VE" sz="3600" dirty="0"/>
              <a:t>y se atreve a perdonar una ofensa.</a:t>
            </a:r>
          </a:p>
          <a:p>
            <a:pPr marL="0" indent="0">
              <a:buNone/>
            </a:pPr>
            <a:r>
              <a:rPr lang="es-VE" sz="3600" dirty="0"/>
              <a:t>E. H. </a:t>
            </a:r>
            <a:r>
              <a:rPr lang="es-VE" sz="3600" dirty="0" err="1"/>
              <a:t>Chapin</a:t>
            </a:r>
            <a:endParaRPr lang="es-VE" sz="3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348" y="2257825"/>
            <a:ext cx="6783537" cy="4517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55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1643063"/>
            <a:ext cx="15240000" cy="1014412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73044" y="2081100"/>
            <a:ext cx="4591756" cy="12152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s-VE" sz="3600" dirty="0" smtClean="0"/>
              <a:t>Tomar decisiones con prontitud y acierto.</a:t>
            </a:r>
            <a:endParaRPr lang="es-VE" sz="3600" dirty="0"/>
          </a:p>
        </p:txBody>
      </p:sp>
    </p:spTree>
    <p:extLst>
      <p:ext uri="{BB962C8B-B14F-4D97-AF65-F5344CB8AC3E}">
        <p14:creationId xmlns:p14="http://schemas.microsoft.com/office/powerpoint/2010/main" val="46992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" y="826265"/>
            <a:ext cx="12167765" cy="603173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71171" y="3203154"/>
            <a:ext cx="7777909" cy="8290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s-VE" sz="4000" dirty="0" smtClean="0"/>
              <a:t>Comunicarnos en forma no verbal</a:t>
            </a:r>
            <a:endParaRPr lang="es-VE" sz="4000" dirty="0"/>
          </a:p>
        </p:txBody>
      </p:sp>
    </p:spTree>
    <p:extLst>
      <p:ext uri="{BB962C8B-B14F-4D97-AF65-F5344CB8AC3E}">
        <p14:creationId xmlns:p14="http://schemas.microsoft.com/office/powerpoint/2010/main" val="262138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29231" cy="6627923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527973" y="2016087"/>
            <a:ext cx="3392277" cy="333811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s-VE" sz="3600" dirty="0" smtClean="0"/>
              <a:t>Nos ayudan a reconocer las emociones de los demás y desarrollar empatía.</a:t>
            </a:r>
            <a:endParaRPr lang="es-VE" sz="3600" dirty="0"/>
          </a:p>
        </p:txBody>
      </p:sp>
    </p:spTree>
    <p:extLst>
      <p:ext uri="{BB962C8B-B14F-4D97-AF65-F5344CB8AC3E}">
        <p14:creationId xmlns:p14="http://schemas.microsoft.com/office/powerpoint/2010/main" val="88865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913" y="1663586"/>
            <a:ext cx="4828027" cy="27135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27014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VE" dirty="0" smtClean="0">
                <a:latin typeface="MV Boli" panose="02000500030200090000" pitchFamily="2" charset="0"/>
                <a:cs typeface="MV Boli" panose="02000500030200090000" pitchFamily="2" charset="0"/>
              </a:rPr>
              <a:t>Las emociones básicas</a:t>
            </a:r>
            <a:endParaRPr lang="es-VE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735459886"/>
              </p:ext>
            </p:extLst>
          </p:nvPr>
        </p:nvGraphicFramePr>
        <p:xfrm>
          <a:off x="610824" y="92623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8540522" y="4759286"/>
            <a:ext cx="1255922" cy="584775"/>
          </a:xfrm>
          <a:prstGeom prst="rect">
            <a:avLst/>
          </a:prstGeom>
        </p:spPr>
        <p:style>
          <a:lnRef idx="2">
            <a:schemeClr val="accent1"/>
          </a:lnRef>
          <a:fillRef idx="100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VE" sz="3200" dirty="0" smtClean="0"/>
              <a:t>Amor</a:t>
            </a:r>
            <a:endParaRPr lang="es-VE" sz="3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224530" y="1586429"/>
            <a:ext cx="1806766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VE" sz="3200" dirty="0" smtClean="0"/>
              <a:t>Sorpresa</a:t>
            </a:r>
            <a:endParaRPr lang="es-VE" sz="3200" dirty="0"/>
          </a:p>
        </p:txBody>
      </p:sp>
      <p:sp>
        <p:nvSpPr>
          <p:cNvPr id="7" name="CuadroTexto 6"/>
          <p:cNvSpPr txBox="1"/>
          <p:nvPr/>
        </p:nvSpPr>
        <p:spPr>
          <a:xfrm>
            <a:off x="2456763" y="3635566"/>
            <a:ext cx="152032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VE" sz="3200" dirty="0" smtClean="0"/>
              <a:t>Tristeza</a:t>
            </a:r>
            <a:endParaRPr lang="es-VE" sz="3200" dirty="0"/>
          </a:p>
        </p:txBody>
      </p:sp>
    </p:spTree>
    <p:extLst>
      <p:ext uri="{BB962C8B-B14F-4D97-AF65-F5344CB8AC3E}">
        <p14:creationId xmlns:p14="http://schemas.microsoft.com/office/powerpoint/2010/main" val="188650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28014" cy="6818676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10960" y="694063"/>
            <a:ext cx="3989712" cy="318387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s-VE" sz="3600" dirty="0" smtClean="0"/>
              <a:t>Ira</a:t>
            </a:r>
            <a:r>
              <a:rPr lang="es-VE" dirty="0" smtClean="0"/>
              <a:t>: La sangre se concentra en las manos estimulando a la persona a golpear o a tirar</a:t>
            </a:r>
          </a:p>
          <a:p>
            <a:pPr marL="0" indent="0">
              <a:buNone/>
            </a:pPr>
            <a:r>
              <a:rPr lang="es-VE" dirty="0" smtClean="0"/>
              <a:t>(la adrenalina aumenta generando una acción vigorosa).</a:t>
            </a:r>
          </a:p>
          <a:p>
            <a:pPr marL="0" indent="0">
              <a:buNone/>
            </a:pPr>
            <a:endParaRPr lang="es-VE" dirty="0"/>
          </a:p>
          <a:p>
            <a:pPr marL="0" indent="0">
              <a:buNone/>
            </a:pP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385157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887" y="0"/>
            <a:ext cx="9871113" cy="691140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447" y="1795750"/>
            <a:ext cx="4883227" cy="272116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s-VE" sz="3600" dirty="0" smtClean="0"/>
              <a:t>Miedo</a:t>
            </a:r>
            <a:r>
              <a:rPr lang="es-VE" dirty="0" smtClean="0"/>
              <a:t>: Los centros emocionales disparan hormonas, la sangre se concentra en los músculos esqueléticos impulsando al organismo a huir o agazaparse.</a:t>
            </a: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64335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688</Words>
  <Application>Microsoft Office PowerPoint</Application>
  <PresentationFormat>Personalizado</PresentationFormat>
  <Paragraphs>70</Paragraphs>
  <Slides>32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Maestros Inteligentes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Las emociones básicas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inteligencia emocional (IE) </vt:lpstr>
      <vt:lpstr>Capacidades que brinda la Inteligencia Emocional</vt:lpstr>
      <vt:lpstr>4 pasos para el Dominio Emocional</vt:lpstr>
      <vt:lpstr>Presentación de PowerPoint</vt:lpstr>
      <vt:lpstr>Presentación de PowerPoint</vt:lpstr>
      <vt:lpstr>Presentación de PowerPoint</vt:lpstr>
      <vt:lpstr>4. Gana confianza en ti mismo</vt:lpstr>
      <vt:lpstr>Construyamos nuestra Inteligencia Emocional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Semáforo de los 6 pasos: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Coordinación Admon</dc:creator>
  <cp:lastModifiedBy>RECEPCIONI</cp:lastModifiedBy>
  <cp:revision>36</cp:revision>
  <cp:lastPrinted>2016-10-25T22:10:34Z</cp:lastPrinted>
  <dcterms:created xsi:type="dcterms:W3CDTF">2016-10-25T19:30:52Z</dcterms:created>
  <dcterms:modified xsi:type="dcterms:W3CDTF">2016-10-29T11:29:50Z</dcterms:modified>
</cp:coreProperties>
</file>