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335" r:id="rId2"/>
    <p:sldId id="257" r:id="rId3"/>
    <p:sldId id="258" r:id="rId4"/>
    <p:sldId id="259" r:id="rId5"/>
    <p:sldId id="297" r:id="rId6"/>
    <p:sldId id="319" r:id="rId7"/>
    <p:sldId id="296" r:id="rId8"/>
    <p:sldId id="327" r:id="rId9"/>
    <p:sldId id="337" r:id="rId10"/>
    <p:sldId id="312" r:id="rId11"/>
    <p:sldId id="328" r:id="rId12"/>
    <p:sldId id="313" r:id="rId13"/>
    <p:sldId id="314" r:id="rId14"/>
    <p:sldId id="316" r:id="rId15"/>
    <p:sldId id="322" r:id="rId16"/>
    <p:sldId id="271" r:id="rId17"/>
    <p:sldId id="273" r:id="rId18"/>
    <p:sldId id="323" r:id="rId19"/>
    <p:sldId id="262" r:id="rId20"/>
    <p:sldId id="266" r:id="rId21"/>
    <p:sldId id="260" r:id="rId22"/>
    <p:sldId id="321" r:id="rId23"/>
    <p:sldId id="315" r:id="rId24"/>
    <p:sldId id="324" r:id="rId25"/>
    <p:sldId id="330" r:id="rId26"/>
    <p:sldId id="318" r:id="rId27"/>
    <p:sldId id="320" r:id="rId28"/>
    <p:sldId id="311" r:id="rId29"/>
    <p:sldId id="261" r:id="rId30"/>
    <p:sldId id="263" r:id="rId31"/>
    <p:sldId id="265" r:id="rId32"/>
    <p:sldId id="268" r:id="rId33"/>
    <p:sldId id="264" r:id="rId34"/>
    <p:sldId id="274" r:id="rId35"/>
    <p:sldId id="275" r:id="rId36"/>
    <p:sldId id="276" r:id="rId37"/>
    <p:sldId id="326" r:id="rId38"/>
    <p:sldId id="281" r:id="rId39"/>
    <p:sldId id="331" r:id="rId40"/>
    <p:sldId id="282" r:id="rId41"/>
    <p:sldId id="280" r:id="rId42"/>
    <p:sldId id="279" r:id="rId43"/>
    <p:sldId id="283" r:id="rId44"/>
    <p:sldId id="284" r:id="rId45"/>
    <p:sldId id="285" r:id="rId46"/>
    <p:sldId id="289" r:id="rId47"/>
    <p:sldId id="290" r:id="rId48"/>
    <p:sldId id="291" r:id="rId49"/>
    <p:sldId id="286" r:id="rId50"/>
    <p:sldId id="288" r:id="rId51"/>
    <p:sldId id="277" r:id="rId52"/>
    <p:sldId id="338" r:id="rId53"/>
    <p:sldId id="293" r:id="rId54"/>
    <p:sldId id="292" r:id="rId55"/>
    <p:sldId id="333" r:id="rId56"/>
    <p:sldId id="310" r:id="rId57"/>
    <p:sldId id="332" r:id="rId58"/>
    <p:sldId id="278" r:id="rId59"/>
    <p:sldId id="294" r:id="rId60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1357"/>
    <a:srgbClr val="711C54"/>
    <a:srgbClr val="E5C3DA"/>
    <a:srgbClr val="492360"/>
    <a:srgbClr val="000099"/>
    <a:srgbClr val="FFFF00"/>
    <a:srgbClr val="FF9900"/>
    <a:srgbClr val="FF0000"/>
    <a:srgbClr val="5995DD"/>
    <a:srgbClr val="C4A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8" autoAdjust="0"/>
    <p:restoredTop sz="94712" autoAdjust="0"/>
  </p:normalViewPr>
  <p:slideViewPr>
    <p:cSldViewPr>
      <p:cViewPr varScale="1">
        <p:scale>
          <a:sx n="74" d="100"/>
          <a:sy n="74" d="100"/>
        </p:scale>
        <p:origin x="-22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164"/>
    </p:cViewPr>
  </p:sorterViewPr>
  <p:notesViewPr>
    <p:cSldViewPr>
      <p:cViewPr varScale="1">
        <p:scale>
          <a:sx n="61" d="100"/>
          <a:sy n="61" d="100"/>
        </p:scale>
        <p:origin x="-184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esProps" Target="presProps.xml"/><Relationship Id="rId64" Type="http://schemas.openxmlformats.org/officeDocument/2006/relationships/viewProps" Target="viewProps.xml"/><Relationship Id="rId65" Type="http://schemas.openxmlformats.org/officeDocument/2006/relationships/theme" Target="theme/theme1.xml"/><Relationship Id="rId66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notesMaster" Target="notesMasters/notesMaster1.xml"/><Relationship Id="rId62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5BBBE5A-D050-48D7-A02C-082281954791}" type="slidenum">
              <a:rPr lang="pt-BR"/>
              <a:pPr>
                <a:defRPr/>
              </a:pPr>
              <a:t>‹Nr.›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72395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246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FA8A8A-9C35-418B-86B7-60214DF4B3DE}" type="slidenum">
              <a:rPr lang="pt-BR" smtClean="0"/>
              <a:pPr/>
              <a:t>59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601289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25E6A-8DA3-4E5E-8132-B16E9CA5504D}" type="slidenum">
              <a:rPr lang="pt-BR"/>
              <a:pPr>
                <a:defRPr/>
              </a:pPr>
              <a:t>‹Nr.›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26D5A-C080-4D82-91E3-E0B6CC7EB8C9}" type="slidenum">
              <a:rPr lang="pt-BR"/>
              <a:pPr>
                <a:defRPr/>
              </a:pPr>
              <a:t>‹Nr.›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CDC03-7848-4847-A314-2F6A02A12013}" type="slidenum">
              <a:rPr lang="pt-BR"/>
              <a:pPr>
                <a:defRPr/>
              </a:pPr>
              <a:t>‹Nr.›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D50B4-DB01-4430-9927-4D9BE349B398}" type="slidenum">
              <a:rPr lang="pt-BR"/>
              <a:pPr>
                <a:defRPr/>
              </a:pPr>
              <a:t>‹Nr.›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28C06-E12F-4CDF-9B5C-E718F6FEC1EC}" type="slidenum">
              <a:rPr lang="pt-BR"/>
              <a:pPr>
                <a:defRPr/>
              </a:pPr>
              <a:t>‹Nr.›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D7EC7-E5CE-4DE9-A8F8-96FBFDFD0E28}" type="slidenum">
              <a:rPr lang="pt-BR"/>
              <a:pPr>
                <a:defRPr/>
              </a:pPr>
              <a:t>‹Nr.›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E5F60-25B9-43F6-B9B2-FCB7FA31C767}" type="slidenum">
              <a:rPr lang="pt-BR"/>
              <a:pPr>
                <a:defRPr/>
              </a:pPr>
              <a:t>‹Nr.›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D4D75-49F3-4A56-B919-F657B803BF99}" type="slidenum">
              <a:rPr lang="pt-BR"/>
              <a:pPr>
                <a:defRPr/>
              </a:pPr>
              <a:t>‹Nr.›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43C2C-8A3C-4B06-B028-A28D09AF5915}" type="slidenum">
              <a:rPr lang="pt-BR"/>
              <a:pPr>
                <a:defRPr/>
              </a:pPr>
              <a:t>‹Nr.›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F3AA6-F6B0-4AE8-AA39-98BB646A7E93}" type="slidenum">
              <a:rPr lang="pt-BR"/>
              <a:pPr>
                <a:defRPr/>
              </a:pPr>
              <a:t>‹Nr.›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A8E53-949F-40B3-A7C7-0600001CD013}" type="slidenum">
              <a:rPr lang="pt-BR"/>
              <a:pPr>
                <a:defRPr/>
              </a:pPr>
              <a:t>‹Nr.›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86DEEF1A-39BD-4DD1-9D4B-75441D27AA73}" type="slidenum">
              <a:rPr lang="pt-BR"/>
              <a:pPr>
                <a:defRPr/>
              </a:pPr>
              <a:t>‹Nr.›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20.jpeg"/><Relationship Id="rId6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24.jpeg"/><Relationship Id="rId6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26.jpeg"/><Relationship Id="rId6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30.jpeg"/><Relationship Id="rId6" Type="http://schemas.openxmlformats.org/officeDocument/2006/relationships/image" Target="../media/image31.jpeg"/><Relationship Id="rId7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33.jpeg"/><Relationship Id="rId6" Type="http://schemas.openxmlformats.org/officeDocument/2006/relationships/image" Target="../media/image34.jpeg"/><Relationship Id="rId7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39.jpeg"/><Relationship Id="rId6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41.png"/><Relationship Id="rId6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43.jpeg"/><Relationship Id="rId6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47.jpeg"/><Relationship Id="rId6" Type="http://schemas.openxmlformats.org/officeDocument/2006/relationships/image" Target="../media/image48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49.jpeg"/><Relationship Id="rId6" Type="http://schemas.openxmlformats.org/officeDocument/2006/relationships/image" Target="../media/image50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51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52.jpeg"/><Relationship Id="rId6" Type="http://schemas.openxmlformats.org/officeDocument/2006/relationships/image" Target="../media/image5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54.jpeg"/><Relationship Id="rId6" Type="http://schemas.openxmlformats.org/officeDocument/2006/relationships/image" Target="../media/image5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56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57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58.jpeg"/><Relationship Id="rId6" Type="http://schemas.openxmlformats.org/officeDocument/2006/relationships/image" Target="../media/image59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60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61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62.jpeg"/><Relationship Id="rId6" Type="http://schemas.openxmlformats.org/officeDocument/2006/relationships/image" Target="../media/image63.jpeg"/><Relationship Id="rId7" Type="http://schemas.openxmlformats.org/officeDocument/2006/relationships/image" Target="../media/image6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65.jpeg"/><Relationship Id="rId6" Type="http://schemas.openxmlformats.org/officeDocument/2006/relationships/image" Target="../media/image66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67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68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69.jpeg"/><Relationship Id="rId6" Type="http://schemas.openxmlformats.org/officeDocument/2006/relationships/image" Target="../media/image70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71.jpeg"/><Relationship Id="rId6" Type="http://schemas.openxmlformats.org/officeDocument/2006/relationships/image" Target="../media/image7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7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7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7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76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77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jpeg"/><Relationship Id="rId1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image" Target="../media/image10.jpeg"/><Relationship Id="rId8" Type="http://schemas.openxmlformats.org/officeDocument/2006/relationships/image" Target="../media/image11.jpeg"/><Relationship Id="rId9" Type="http://schemas.openxmlformats.org/officeDocument/2006/relationships/image" Target="../media/image12.jpeg"/><Relationship Id="rId10" Type="http://schemas.openxmlformats.org/officeDocument/2006/relationships/image" Target="../media/image13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78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79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80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81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8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8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2.png"/><Relationship Id="rId6" Type="http://schemas.openxmlformats.org/officeDocument/2006/relationships/image" Target="../media/image8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52" t="73052"/>
          <a:stretch/>
        </p:blipFill>
        <p:spPr bwMode="auto">
          <a:xfrm>
            <a:off x="4572000" y="2485882"/>
            <a:ext cx="4571999" cy="4372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56" y="1772816"/>
            <a:ext cx="5980952" cy="104127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 rot="21439148">
            <a:off x="3396148" y="1835257"/>
            <a:ext cx="5763868" cy="636694"/>
          </a:xfrm>
        </p:spPr>
        <p:txBody>
          <a:bodyPr/>
          <a:lstStyle/>
          <a:p>
            <a:pPr algn="ctr"/>
            <a:r>
              <a:rPr lang="es-ES" sz="36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Encuentro de Princesas</a:t>
            </a:r>
            <a:endParaRPr lang="es-ES" sz="36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 bwMode="gray">
          <a:xfrm>
            <a:off x="179513" y="2679358"/>
            <a:ext cx="4392488" cy="39900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Bef>
                <a:spcPts val="0"/>
              </a:spcBef>
            </a:pPr>
            <a:r>
              <a:rPr lang="es-ES" sz="66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3F0D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uice ITC" panose="04040403040A02020202" pitchFamily="82" charset="0"/>
              </a:rPr>
              <a:t>Los padres son todos iguales</a:t>
            </a:r>
            <a:endParaRPr lang="es-ES" sz="66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3F0D3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uice ITC" panose="04040403040A02020202" pitchFamily="82" charset="0"/>
            </a:endParaRPr>
          </a:p>
        </p:txBody>
      </p:sp>
      <p:pic>
        <p:nvPicPr>
          <p:cNvPr id="3" name="Imagen 2" descr="LogoOficia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8" y="116632"/>
            <a:ext cx="1134126" cy="1512168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835696" y="116632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Asociación Venezolana Sur Occidental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25157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-8576" y="-12880"/>
            <a:ext cx="9152576" cy="6884916"/>
            <a:chOff x="-8576" y="-12880"/>
            <a:chExt cx="9152576" cy="6884916"/>
          </a:xfrm>
        </p:grpSpPr>
        <p:pic>
          <p:nvPicPr>
            <p:cNvPr id="7" name="Imagem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-8576" y="-12880"/>
              <a:ext cx="9152576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44" name="Imagem 5" descr="82172822.jpg"/>
          <p:cNvPicPr>
            <a:picLocks noChangeAspect="1"/>
          </p:cNvPicPr>
          <p:nvPr/>
        </p:nvPicPr>
        <p:blipFill rotWithShape="1">
          <a:blip r:embed="rId5" cstate="print"/>
          <a:srcRect t="8851" r="11908"/>
          <a:stretch/>
        </p:blipFill>
        <p:spPr bwMode="auto">
          <a:xfrm>
            <a:off x="1163446" y="471847"/>
            <a:ext cx="3486128" cy="4806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5" name="Imagem 6" descr="pai2.jpg"/>
          <p:cNvPicPr>
            <a:picLocks noChangeAspect="1"/>
          </p:cNvPicPr>
          <p:nvPr/>
        </p:nvPicPr>
        <p:blipFill rotWithShape="1">
          <a:blip r:embed="rId6" cstate="print"/>
          <a:srcRect b="8586"/>
          <a:stretch/>
        </p:blipFill>
        <p:spPr bwMode="auto">
          <a:xfrm>
            <a:off x="4463626" y="487145"/>
            <a:ext cx="3486127" cy="4776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71644" y="5249301"/>
            <a:ext cx="8392134" cy="77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r>
              <a:rPr lang="es-BO" sz="2600" kern="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¿Quién te enseñó a caminar?</a:t>
            </a:r>
            <a:endParaRPr lang="es-BO" sz="2600" kern="0" dirty="0">
              <a:solidFill>
                <a:srgbClr val="591357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-8576" y="-12880"/>
            <a:ext cx="9152576" cy="6884916"/>
            <a:chOff x="-8576" y="-12880"/>
            <a:chExt cx="9152576" cy="6884916"/>
          </a:xfrm>
        </p:grpSpPr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-8576" y="-12880"/>
              <a:ext cx="9152576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8" name="Imagem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68" name="Imagem 9" descr="fam54.jpg"/>
          <p:cNvPicPr>
            <a:picLocks noChangeAspect="1"/>
          </p:cNvPicPr>
          <p:nvPr/>
        </p:nvPicPr>
        <p:blipFill rotWithShape="1">
          <a:blip r:embed="rId5" cstate="print"/>
          <a:srcRect t="10294"/>
          <a:stretch/>
        </p:blipFill>
        <p:spPr bwMode="auto">
          <a:xfrm>
            <a:off x="533874" y="356225"/>
            <a:ext cx="8067675" cy="480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71644" y="5249301"/>
            <a:ext cx="8392134" cy="77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r>
              <a:rPr lang="es-BO" sz="2600" kern="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¿Quién te bañaba?</a:t>
            </a:r>
            <a:endParaRPr lang="es-BO" sz="2600" kern="0" dirty="0">
              <a:solidFill>
                <a:srgbClr val="591357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-8576" y="-12880"/>
            <a:ext cx="9152576" cy="6884916"/>
            <a:chOff x="-8576" y="-12880"/>
            <a:chExt cx="9152576" cy="6884916"/>
          </a:xfrm>
        </p:grpSpPr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-8576" y="-12880"/>
              <a:ext cx="9152576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8" name="Imagem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6" name="Picture 2" descr="http://files.mom.me/photos/2013/09/09/135-51114-hairassault-137876552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721" y="444365"/>
            <a:ext cx="7147923" cy="48848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71644" y="5249301"/>
            <a:ext cx="8392134" cy="77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r>
              <a:rPr lang="es-BO" sz="2600" kern="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¿Quién te enseñó a peinarte?</a:t>
            </a:r>
            <a:endParaRPr lang="es-BO" sz="2600" kern="0" dirty="0">
              <a:solidFill>
                <a:srgbClr val="591357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-8576" y="-12880"/>
            <a:ext cx="9152576" cy="6884916"/>
            <a:chOff x="-8576" y="-12880"/>
            <a:chExt cx="9152576" cy="6884916"/>
          </a:xfrm>
        </p:grpSpPr>
        <p:pic>
          <p:nvPicPr>
            <p:cNvPr id="7" name="Imagem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-8576" y="-12880"/>
              <a:ext cx="9152576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0" name="Picture 2" descr="http://files.mom.me/photos/2013/03/26/6-38105-5_97611918-136434086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712" y="467718"/>
            <a:ext cx="3938381" cy="47141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goodhousekeeping.com/cm/goodhousekeeping/images/i2/1ghk-spring-cleaning-mistakes-family-cleaning-together-lg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37" y="473345"/>
            <a:ext cx="3528392" cy="47084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371644" y="5249301"/>
            <a:ext cx="8088788" cy="77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r>
              <a:rPr lang="es-BO" sz="2600" kern="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¿Quién te enseñó a ser limpia y ordenada?</a:t>
            </a:r>
            <a:endParaRPr lang="es-BO" sz="2600" kern="0" dirty="0">
              <a:solidFill>
                <a:srgbClr val="591357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-8576" y="-12880"/>
            <a:ext cx="9152576" cy="6884916"/>
            <a:chOff x="-8576" y="-12880"/>
            <a:chExt cx="9152576" cy="6884916"/>
          </a:xfrm>
        </p:grpSpPr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-8576" y="-12880"/>
              <a:ext cx="9152576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8" name="Imagem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4" name="Picture 2" descr="http://cdn.sheknows.com/articles/2013/09/Kori/treating-a-dog-bite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1" b="5279"/>
          <a:stretch/>
        </p:blipFill>
        <p:spPr bwMode="auto">
          <a:xfrm>
            <a:off x="5216163" y="764704"/>
            <a:ext cx="3460293" cy="40831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79485" y="5075682"/>
            <a:ext cx="8392134" cy="77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r>
              <a:rPr lang="es-BO" sz="2600" kern="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¿Quién te curaba cuando te lastimabas?</a:t>
            </a:r>
            <a:endParaRPr lang="es-BO" sz="2600" kern="0" dirty="0">
              <a:solidFill>
                <a:srgbClr val="591357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3076" name="Picture 4" descr="http://i3.mirror.co.uk/incoming/article849997.ece/ALTERNATES/s615/Mother%20placing%20a%20plaster%20on%20her%20daughter%27s%20leg-84999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2" r="10490"/>
          <a:stretch/>
        </p:blipFill>
        <p:spPr bwMode="auto">
          <a:xfrm>
            <a:off x="371035" y="764704"/>
            <a:ext cx="4845127" cy="40831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-8576" y="-12880"/>
            <a:ext cx="9152576" cy="6884916"/>
            <a:chOff x="-8576" y="-12880"/>
            <a:chExt cx="9152576" cy="6884916"/>
          </a:xfrm>
        </p:grpSpPr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-8576" y="-12880"/>
              <a:ext cx="9152576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8" name="Imagem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00" name="Picture 4" descr="http://blu.stb.s-msn.com/i/44/8E151CDE0AEC03FC31D764A4044E7_h296_w526_m2_bblack_q99_p99_cJrpeKLEz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94" y="562738"/>
            <a:ext cx="7648636" cy="43041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79485" y="5075682"/>
            <a:ext cx="8392134" cy="77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r>
              <a:rPr lang="es-BO" sz="2600" kern="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¿Quién era tu enfermera particular?</a:t>
            </a:r>
            <a:endParaRPr lang="es-BO" sz="2600" kern="0" dirty="0">
              <a:solidFill>
                <a:srgbClr val="591357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-8576" y="-12880"/>
            <a:ext cx="9152576" cy="6884916"/>
            <a:chOff x="-8576" y="-12880"/>
            <a:chExt cx="9152576" cy="6884916"/>
          </a:xfrm>
        </p:grpSpPr>
        <p:pic>
          <p:nvPicPr>
            <p:cNvPr id="8" name="Imagem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-8576" y="-12880"/>
              <a:ext cx="9152576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10" name="Imagem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413" name="Picture 7" descr="200344450-001"/>
          <p:cNvPicPr>
            <a:picLocks noChangeAspect="1" noChangeArrowheads="1"/>
          </p:cNvPicPr>
          <p:nvPr/>
        </p:nvPicPr>
        <p:blipFill rotWithShape="1">
          <a:blip r:embed="rId5" cstate="print"/>
          <a:srcRect t="23995" r="18118"/>
          <a:stretch/>
        </p:blipFill>
        <p:spPr bwMode="auto">
          <a:xfrm>
            <a:off x="2555776" y="285750"/>
            <a:ext cx="4024851" cy="4977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79485" y="5075682"/>
            <a:ext cx="8392134" cy="77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r>
              <a:rPr lang="es-BO" sz="2600" kern="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¿Mandabas mensajes a tu papá por teléfono?</a:t>
            </a:r>
            <a:endParaRPr lang="es-BO" sz="2600" kern="0" dirty="0">
              <a:solidFill>
                <a:srgbClr val="591357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-8576" y="-12880"/>
            <a:ext cx="9152576" cy="6884916"/>
            <a:chOff x="-8576" y="-12880"/>
            <a:chExt cx="9152576" cy="6884916"/>
          </a:xfrm>
        </p:grpSpPr>
        <p:pic>
          <p:nvPicPr>
            <p:cNvPr id="8" name="Imagem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-8576" y="-12880"/>
              <a:ext cx="9152576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10" name="Imagem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79485" y="4941168"/>
            <a:ext cx="8392134" cy="77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r>
              <a:rPr lang="es-BO" sz="2600" kern="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¿Tu papá se volvió un “niño” jugando contigo?</a:t>
            </a:r>
            <a:endParaRPr lang="es-BO" sz="2600" kern="0" dirty="0">
              <a:solidFill>
                <a:srgbClr val="591357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5124" name="Picture 4" descr="http://timewellness.files.wordpress.com/2012/12/91112993dadsoxytocincrop.jpg?w=480&amp;h=320&amp;crop=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15" y="1893167"/>
            <a:ext cx="4572000" cy="3048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traveltips.usatoday.com/DM-Resize/photos.demandstudios.com/getty/article/18/154/75676567_XS.jpg?w=560&amp;h=560&amp;keep_ratio=1&amp;webp=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33"/>
          <a:stretch/>
        </p:blipFill>
        <p:spPr bwMode="auto">
          <a:xfrm>
            <a:off x="4852066" y="2560665"/>
            <a:ext cx="3566354" cy="23875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i4.mirror.co.uk/incoming/article881727.ece/ALTERNATES/s2197/Daughter%20playing%20with%20father%20with%20hair%20curlers%20and%20nail%20polish-88172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3" r="7961" b="35522"/>
          <a:stretch/>
        </p:blipFill>
        <p:spPr bwMode="auto">
          <a:xfrm>
            <a:off x="3432858" y="331173"/>
            <a:ext cx="4489812" cy="24796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-8576" y="-12880"/>
            <a:ext cx="9152576" cy="6884916"/>
            <a:chOff x="-8576" y="-12880"/>
            <a:chExt cx="9152576" cy="6884916"/>
          </a:xfrm>
        </p:grpSpPr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-8576" y="-12880"/>
              <a:ext cx="9152576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8" name="Imagem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72" name="Picture 4" descr="http://hogardemorasdulces6.files.wordpress.com/2010/02/mama-e-hija-en-cocin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5" y="836712"/>
            <a:ext cx="2168338" cy="32566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www.artleo.com/pic/201108/1600x1200/artleo.com-831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972" y="3159177"/>
            <a:ext cx="3812076" cy="2857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imagen.pixmac.es/4/madre-e-hija-jugando-colour-pixmac-imagen-83816557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9" t="6612" r="4873" b="12810"/>
          <a:stretch/>
        </p:blipFill>
        <p:spPr bwMode="auto">
          <a:xfrm>
            <a:off x="5004048" y="1263775"/>
            <a:ext cx="3528391" cy="27633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371645" y="237595"/>
            <a:ext cx="8392134" cy="77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r>
              <a:rPr lang="es-BO" sz="2600" kern="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¿Quién te enseñó a jugar?</a:t>
            </a:r>
            <a:endParaRPr lang="es-BO" sz="2600" kern="0" dirty="0">
              <a:solidFill>
                <a:srgbClr val="591357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-8576" y="-12880"/>
            <a:ext cx="9152576" cy="6884916"/>
            <a:chOff x="-8576" y="-12880"/>
            <a:chExt cx="9152576" cy="6884916"/>
          </a:xfrm>
        </p:grpSpPr>
        <p:pic>
          <p:nvPicPr>
            <p:cNvPr id="8" name="Imagem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-8576" y="-12880"/>
              <a:ext cx="9152576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10" name="Imagem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485" name="Picture 7" descr="200345198-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1673" y="337936"/>
            <a:ext cx="7161212" cy="4768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79485" y="4941168"/>
            <a:ext cx="8392134" cy="77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r>
              <a:rPr lang="es-BO" sz="2600" kern="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¿Eras la alegría, el orgullo de tu papá?</a:t>
            </a:r>
            <a:endParaRPr lang="es-BO" sz="2600" kern="0" dirty="0">
              <a:solidFill>
                <a:srgbClr val="591357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-8576" y="-12880"/>
            <a:ext cx="9152576" cy="6884916"/>
            <a:chOff x="-8576" y="-12880"/>
            <a:chExt cx="9152576" cy="6884916"/>
          </a:xfrm>
        </p:grpSpPr>
        <p:pic>
          <p:nvPicPr>
            <p:cNvPr id="7" name="Imagem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-8576" y="-12880"/>
              <a:ext cx="9152576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23" y="798380"/>
            <a:ext cx="3630645" cy="5262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7" name="Text Box 24"/>
          <p:cNvSpPr txBox="1">
            <a:spLocks noChangeArrowheads="1"/>
          </p:cNvSpPr>
          <p:nvPr/>
        </p:nvSpPr>
        <p:spPr bwMode="auto">
          <a:xfrm>
            <a:off x="4192588" y="13604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1395876" y="212945"/>
            <a:ext cx="6343672" cy="1120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BO" b="1" kern="0" dirty="0" smtClean="0">
                <a:solidFill>
                  <a:srgbClr val="3F0D3E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Reyes y Reinas</a:t>
            </a:r>
            <a:endParaRPr lang="es-BO" b="1" kern="0" dirty="0">
              <a:solidFill>
                <a:srgbClr val="3F0D3E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923928" y="1867865"/>
            <a:ext cx="4688564" cy="322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s-BO" sz="2600" kern="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¿Qué sugieren estas palabras?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BO" sz="2600" kern="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Órdenes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BO" sz="2600" kern="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Reglas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BO" sz="2600" kern="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Autoridad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BO" sz="2600" kern="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Obediencia</a:t>
            </a:r>
          </a:p>
          <a:p>
            <a:pPr algn="l">
              <a:lnSpc>
                <a:spcPct val="150000"/>
              </a:lnSpc>
            </a:pPr>
            <a:endParaRPr lang="es-BO" sz="2600" kern="0" dirty="0">
              <a:solidFill>
                <a:srgbClr val="591357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-8576" y="-12880"/>
            <a:ext cx="9152576" cy="6884916"/>
            <a:chOff x="-8576" y="-12880"/>
            <a:chExt cx="9152576" cy="6884916"/>
          </a:xfrm>
        </p:grpSpPr>
        <p:pic>
          <p:nvPicPr>
            <p:cNvPr id="8" name="Imagem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-8576" y="-12880"/>
              <a:ext cx="9152576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10" name="Imagem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509" name="Picture 7" descr="stk18123wls"/>
          <p:cNvPicPr>
            <a:picLocks noChangeAspect="1" noChangeArrowheads="1"/>
          </p:cNvPicPr>
          <p:nvPr/>
        </p:nvPicPr>
        <p:blipFill>
          <a:blip r:embed="rId5" cstate="print"/>
          <a:srcRect t="2690"/>
          <a:stretch>
            <a:fillRect/>
          </a:stretch>
        </p:blipFill>
        <p:spPr bwMode="auto">
          <a:xfrm>
            <a:off x="1218098" y="504220"/>
            <a:ext cx="6699227" cy="4340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79485" y="4941168"/>
            <a:ext cx="8392134" cy="77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r>
              <a:rPr lang="es-BO" sz="2600" kern="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¿Han jugado guerra de almohadas?</a:t>
            </a:r>
            <a:endParaRPr lang="es-BO" sz="2600" kern="0" dirty="0">
              <a:solidFill>
                <a:srgbClr val="591357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5995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533" name="Text Box 8"/>
          <p:cNvSpPr txBox="1">
            <a:spLocks noChangeArrowheads="1"/>
          </p:cNvSpPr>
          <p:nvPr/>
        </p:nvSpPr>
        <p:spPr bwMode="auto">
          <a:xfrm>
            <a:off x="2484438" y="5876925"/>
            <a:ext cx="38218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b="1" dirty="0" err="1">
                <a:solidFill>
                  <a:srgbClr val="000099"/>
                </a:solidFill>
              </a:rPr>
              <a:t>Ellos</a:t>
            </a:r>
            <a:r>
              <a:rPr lang="pt-BR" sz="2400" b="1" dirty="0">
                <a:solidFill>
                  <a:srgbClr val="000099"/>
                </a:solidFill>
              </a:rPr>
              <a:t> </a:t>
            </a:r>
            <a:r>
              <a:rPr lang="pt-BR" sz="2400" b="1" dirty="0" err="1">
                <a:solidFill>
                  <a:srgbClr val="000099"/>
                </a:solidFill>
              </a:rPr>
              <a:t>jugaron</a:t>
            </a:r>
            <a:r>
              <a:rPr lang="pt-BR" sz="2400" b="1" dirty="0">
                <a:solidFill>
                  <a:srgbClr val="000099"/>
                </a:solidFill>
              </a:rPr>
              <a:t> en </a:t>
            </a:r>
            <a:r>
              <a:rPr lang="pt-BR" sz="2400" b="1" dirty="0" err="1">
                <a:solidFill>
                  <a:srgbClr val="000099"/>
                </a:solidFill>
              </a:rPr>
              <a:t>familia</a:t>
            </a:r>
            <a:r>
              <a:rPr lang="pt-BR" sz="2400" b="1" dirty="0">
                <a:solidFill>
                  <a:srgbClr val="000099"/>
                </a:solidFill>
              </a:rPr>
              <a:t>?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-8576" y="-12880"/>
            <a:ext cx="9152576" cy="6884916"/>
            <a:chOff x="-8576" y="-12880"/>
            <a:chExt cx="9152576" cy="6884916"/>
          </a:xfrm>
        </p:grpSpPr>
        <p:pic>
          <p:nvPicPr>
            <p:cNvPr id="8" name="Imagem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-8576" y="-12880"/>
              <a:ext cx="9152576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10" name="Imagem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534" name="Picture 9" descr="fam4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20934" y="491936"/>
            <a:ext cx="6451466" cy="4337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79485" y="4941168"/>
            <a:ext cx="8392134" cy="77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r>
              <a:rPr lang="es-BO" sz="2600" kern="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¿Jugaban en familia?</a:t>
            </a:r>
            <a:endParaRPr lang="es-BO" sz="2600" kern="0" dirty="0">
              <a:solidFill>
                <a:srgbClr val="591357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-8576" y="-12880"/>
            <a:ext cx="9152576" cy="6884916"/>
            <a:chOff x="-8576" y="-12880"/>
            <a:chExt cx="9152576" cy="6884916"/>
          </a:xfrm>
        </p:grpSpPr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-8576" y="-12880"/>
              <a:ext cx="9152576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8" name="Imagem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194" name="Picture 2" descr="http://media.nj.com/nj_off-road_biking/photo/86544376jpg-dc48a1d1664415da_lar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244" y="480816"/>
            <a:ext cx="2812167" cy="42888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79485" y="4941168"/>
            <a:ext cx="8392134" cy="77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r>
              <a:rPr lang="es-BO" sz="2600" kern="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¿Quién te enseñó a manejar bicicleta?</a:t>
            </a:r>
            <a:endParaRPr lang="es-BO" sz="2600" kern="0" dirty="0">
              <a:solidFill>
                <a:srgbClr val="591357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2" name="AutoShape 6" descr="data:image/jpeg;base64,/9j/4AAQSkZJRgABAQAAAQABAAD/2wCEAAkGBxQTEhQUExQVFRUXGBwaFxcXGBgXHhwcHBgXFxgXGBgcHCggHB4lHBcWITEhJSkrLi4uFx8zODMsNygtLisBCgoKDg0OGhAQGywkICQsLCwsLCwsLCwsLCwsLCwsLCwsLCwsLCwsLCwsLCwsLCwsLCwsLCwsLCwsLCwsLCwsLP/AABEIALcBEwMBIgACEQEDEQH/xAAcAAAABwEBAAAAAAAAAAAAAAAAAQIDBAUGBwj/xABEEAABAwIDBAYHBQcDAwUAAAABAAIRAyEEEjEFQVFhBhMicYGRFDJSobHB0UJikuHwFRYjcoLS8QdTojNEwjRDVGOy/8QAGQEAAwEBAQAAAAAAAAAAAAAAAAECAwQF/8QAKhEAAgIBBAEEAQMFAAAAAAAAAAECEQMSEyExQQQiUWEUQpHwBTJSgbH/2gAMAwEAAhEDEQA/ANsGpYCMBKAXRZiJhCEqEIQAUIQlIJWA3VqBrS5xAaBJJsABvVHiel+EZOaobcGP4xw4lZH/AFW287MMK2WtbDnnTMSJA7gD59yxOzscWuMmZgcYHd+tVnPI10XGCfZ3bZe1KOIbmo1GvG+NR3tNx4qZC5JsGsGVOtouIqAg3gAz6zXbspueXgF1TBY1lUS08JHCRoUY8ylx5HPG4j8I4RwgtbMwoQhKQRYCYQhKhCEAJhGjhCEAFCEJUIQkAlGjhBAwoQhKhCEAJhHCOEIQAUIJUIQgBKOEaYdjaY+23zSbHQ8hChP2tSG8nuBVr6K6AeKlziu2NQbIxCSQn3UiNRCbITTT6E00NZEET67QYPwQVCFgI0YQhKwCQhQts7Vp4an1lQ20aBq48Ghc92j0uxFZxDHik0xDaet+LyAZ7oC1x4ZT66JckjpGKxlOmJqPYwfecG/EqoxvTDB0/wD3Q88KYL+Wot71l9j7Ep1pNSahMS6ZvyeNVSdLth+jOaWyab4yk7jvaTxkFbLDBOm3ZNsgYOnUr4ipXqOzSXEF28/ZtuAEDyTdbYmau+DDdZjedR5yndmPgHvVzh6n2rdkTB3wRYcSvLzrRNo78VSih3ox0ZYXCXNdMx2uGp8Lea6Ns3ZdOgHCmIzEFxJJmBA1VdsECo4VfRW0hBDHgN7QOUhx3iZdG5XyMEGrkxeokuIoKEIRkoAhdFnKFCEJSMtTsKEQjRwhCLAKEIRo4RYCUag7RxppvY2WNmS4vmABrcaKMOkdAgkOOlpa6DwuApc0uylFvot4QhUTulFNpaHNIJbNnNI85UrCbepVHBoJBOkj5pbkfkNEvgs4Ro4Vd0gx7qFF1RrQSIsZ0JjcqsksIRLm+K6cV8zR2WTp2TfzKjv6TYtzjFQiOEN8oCWodHUYTQxDZIzCRqOHCVhaH+oVRlIU+qaXBsZySXE+0ZF+5Vp6Q9YS6oztO1IMDTgoc38FKK+Tp2Jsx0+yfguc1MY41exnyWtflKgP2y0G7yRwLpG7du3prEbfBtNrgZQR5+QT1WFUWtXO6oDkdF9ecrrOG9RvcD7lwmht4sgtzGGwZAM8795Uh228XVpveDVLWwHHOYEyBYbllkjqNISo7Ftfa9Kgwl72h0WbqSd1gufY3pc8uzimXybjrMsDdlEX3rGPx9R0nKL6ySb8U06tUO8DuCIwSXISm2zqTumdB3a6t1+QKC5cxr49YoJbf2x62dwLgN481Bxe2sPTDi+tTGUExmE23ATMrkuIo1nPqde95c3QuJMjiJOihVqOSxBHfaRusunCnkmkujGVJEza+1auKqZ6hJ9lg0aOAHz1Kd2RgXVHZWjM7efst5udv7gj6O7GdiXmTlY31j8GrQYtjKAbTf2KLjlDmGCHGYc5p1FtZXqSmorSjnS8lxs5lOiA1rw6JJ52gkDQAWsFRdLMQHUcP1gd1Rqve4juf1bRxzAz4Kqq7Tayq9oyvpwWhzbz91vHMQ3Mdw0utRtGi5+EYHNAIa1zxzzNt5F/ksK5ssx2CxVJ7urbRLQMxz5u1ZpNxpHL3hanonh6NRtKp6zsxuII4w5pBE3HhBVPsHZpNXE1RdlJz6bfvZQ4NbfuElS9gY8tZTLpLnBoaAI7baZ7QFhfrL9yieGErbXJaySj0zdnblABxdUayLAHf4KvxXTPDN9RxqHg0E/BZzaWz2033ayTB9UHXmQZvN+SRWhpaLwQCbkd+kLiepOiuC2x/TPs5Rh6hLhHaED3kKkdj6mSG0qTZMz1hnu7IhHkaajRDSCTw4CFJ9MbdstsQABrJ3KZR1dgnXR0jYOxWmlSqPa0PhrgWOcd2pzfRWtbZ7SQcxEEmLXneVWDbLKdGhLonqxPM5ZB8DMcJTh2tSzVqLXE1BLod4GxO7tBZWkajWHxFKu+rTpvaHNIBtO48/1CrsRtumHEBji5sjgJuOPFROjrRRxT4pACo9oJzaEsLidLzBt3rF9OOuNV+X1c5gh0HfIImInepxNz4HLg3Gy8cXvLamVoiQdII703tCpQEzj2t5FzPkQuXYvYNTI19StY7hmdrfeQhsnYFN7ozv04Nby5rp235ZnrXwdAG3NnU6gecQ6o4CNHuE+IhWW0Oi9MHtVy1tUzdtOZImx6u3guf1djUfSi1ubJAMZpvlBMOGomV13bFOi5lI1DBbGXtZblthreeCznFJWVGV8EHBbOp02sYX06jWCxeWTvgwd6lDC0+sDmsZAESMvyXNune1w15p0yQ5hEgl03BkRFotvWdwW1nRle6QdZ3bhP1XHNtcpGut9HQ9r7fNGtUz9WaQADW523lwBkXMgXVN0j6WU6tLq6cOO+XEwBpAsFgMQQDpEmwF4HE33pl0tuIJB3+IiN66IpNXZGtplnWxOYguzOLbDkmfTpkAElQmYltzMGZEXi2l0KWIECfGIG9VuP4IaHamOkRl8ZSsJWzHKYiENm4ilmIqNBbHDRSdq4ZgpB9KwOtj5I3VdC0i206AEuf5BSmYWk0y90siQW/NZgPLyBCvMbTaylcRLYAmSfcsdyUZLyVptEqticM27QXCOcTzIVjRx7RQq06YbLx9l0RpYtOoWU9EdkuWsjdeeZ8k9XrQw5amaBINwdRu36q5OTY1Gh51SDB1S8CW1BYnN7MfrmqbEY7M4ESN57958UjB7TdScXUyAbwSAdRBnwVOUmuOxKrLp1cG4MhBVQ2k5tiwiO/v4I1ncx6kbPHbVY5nZLCWuALHX3X+I3rN4vEZ6hJ1cbD3ADuFlBwNQVHy7mY52V7h9gmoC5hpubMHMXjKdQIA4b16X9PxbeNs58stTo11XLgcJTJGol8al5iGjnJ8mk7lgtqbTqYh+d2g9VoJgfXdPFXvTLCuDKDni9wCHlwixtLQ7UzcnUXKzFFwa6S3M3e2YnxGi6Ur5JstsBjesr03Pa2zgSNBA1Wsx3SNrQWj+I+oAKbW6FxdEE7hpdVGzHYAsNXLWGWA4OIeBmmDbcYIlMYX0anXqV2VA6mxpdSDpBzG0EH2Sbd44IdeQLqvhSzBnDteGh0h74gkA9txP3ryfvLKftma8xlpizQwzlFpLczDMkcBuupmM6QNc2nkdULge0HtaAZMdmHHyKibcwbRFRuVuYDMyRMneAsYZ1KVFONG0rg1cP1mcvYwF3qhtQAC4ImHC0yI037szi9vQWw1pbFna+Y3KZ0D2m1p6sgCd5sCOBMd+qpummwalFz6tMTh3GQAZyTqDH2Z0Pnzy9Rjlq1LocWqITdrFkRqCTN9/jf8k1S2w6bgEl4dpvF1TB5hF1mnErkaLs2e1ekvWOp2ztpwcsloJyZe0AfeNyPE9MKoxLq9OWgtylo4ZQDJ4yJlYovMpec6Sp0Fajb7E6bVaVXO+KknMMxs2G5ZgWmN8fEps7fNWu9zvtvJA3N5CNd2qyeFrZHNJAdG46dxVmcO9zi5vqzIIFzN4AGqzlGilI1tHEddDSDA5/H6JujiqNJwh1tCZ8wFAbWeGRTJ07QIg8yRFlVM2e9xgFp0tmAN+/ejHNqHL5G6b6N7s3Y01TVc54afVYdw+9EHRdBwFSg8NY4mQABmkC3EnXuK5PjsTVrPp0y9zGspg1A05SXzBk87HxWg6N7JcRNKvUY8fZcc7TwBa6fl4LV5fahxx3yiz/ANU+hvWUXYihZzJdUZeHNAPaaOIE23gnx4kMW5sjcdfp3L0fsPpEHv8ARq9PLUgiW/8ATdY2g3aYBOWNxuYXm3aWTragZ6md2T+XMcvuhC0yVomSafInEYvMZ05Cw7gma1Y+9TNl7Op1GuNR5bF4Ak99ymKmFbmIa4H2d8+W/kmq6JIrqvvQFQp2rgyDDZcYvAKeobNeTem4ibi48JTEMU6sE81dt21LSxwGS3KCN/imKmw6rC7PTLBlJ1AA4XKtdm9GKmQPY5oMaPAvxsQsZ5MfbaKVkTZ+GzVQGwQdeW8TwurTa7XAF7g4U9zoMWsQDykK5w2z6+Vt8O0/aFzpobNjj3KZsHYgYSMTVNamXF+QCBmO4ydNPJcrzw1XqRtFXFnNto0wLh7XSbEGbc1XvdE3kLpW3OiNOtVc6m7q6cyxpEkcbze6qafQxhc4VKwc43blEW87LSPrMVdmTizDTMxu1+SSHwVrn9F6VNxa7OdCJIbY8hzBT1Ho/Qn1D+IrpjNSWpdEUZqhhA9oc6sQTqMhO/igtezYFGPUHm76oKePkdGW2TSMl53SG2m8XJCu9j7SqUS1wBM9lzYJDxOkb+XcouLoCm4sbLQNwJdreJMTc+5LwFZzKk04DpsPzNuWq9HBJRSMZKzd7awVOthaTyx5AMtDiaeXNYh08wBfiPGjbsql6rmtaDq4G4/qdm+S0OyMa7FMqYarTc1zmFrrSLgifmsbgcPicO92HNSi9rzlc15LC3cXFrwCIG8StN+KdBtvssMJs/qMW6gQXU6lMF4dB7AcHAki2rYn7yy+18Qx9Wr1f/TzHKWmbAkDw3+S3VPYjqlOo01e3VDQ3MHZSxrYbTIPayklzjprpGsHZnROlTnrWhzoggkEAjWPFcPrPWRxr6LhAzWxuqa09aGuktjtBpHEkzp4K8pYjBtzADOYiSS7XXLP6uprdj0aDy4Na5jiJBg5DpI3kHeFbNw9IXAZ4ALyMnrIPq/3N1wYCsy5fTDw2bSCI8RZaTo9t5zR1bnU3siCyoC05d9xII7wtAGs4W7gqB2Dw7cR1lw1tzTggFwNiQdW8tCfJet6D+orPLba8fyznyQ08lX0k6HkNdiMMP4ZdJpaljSBcHe3Nm7gW84zmG2HVqBxiGtBubE8g3Uyur0OkDC/1Z43FxwIVbtLEYQ1ctCWuy5ntdMN4ZbEmeHyVZ6UqiXCLaswH7vvsbzfdFoseV9yJuwatpgX1zD/ACujVtlsFA1qlUMAAMZCTeIBvzVBi9o4duQiq18+yDaI13X5E6LBSNHjaVsp6PRmo+qGsAIiZmANLnXetJR6I5T/ANd0bhuHv1VFjdudW89U4nM0Zi08CTFwoNbbVaoA01HNYPVaCZgaXmfesJxzzl7XSJtI237vjPn6+pmgCxG5G7o1h5LjJJvIt5cFitnbZq4ecsFrjLpE+/5q9/ebOBDDfcXcd1guXJj9TF9j1It6+HpB2RryX5BIJuGg20FtVP2QKYfhnZ3ZpOa8AiezBETaZCjdG+i1JrwXl3WO1dmu3WwOh4GbGFr8HsA0y+aTXkRlLYvva/SRafIrWM6Wm7o6saVWyv6W7TbTxDnUz/EYwPIANxkfTJPMdc0+BWBOyKeobTjhlVxtLAY3PiK7qFWQx2ckWygaNOjt2k6LCnF1/wDcqfhC6MT1XRln4aNK3BMaSAG34NCP0douPgslVNV326vnHzTJwbjrnPe8fmt9JhZsnFo1IHeQPio9TGUgDFRgMWh0mfBZVuAjc2Obj8gnWYaN7B4E/NDS+Rajd/tPDlpdWqgy0ZgGuyiOUX7z5I6HSfCxZ7gObT8ViGYce2fBv5pfVU+Lj4ALi/CxeZMe4zdHpJhxo5x/pKZrdK6X2Q496yNOsG6A+OU/JKOMPA/ruWP4UL7/AJ+wbjC2n0orvJAqQ07mjL4TqqnDbSfTcHNcQ5ukH4qa5jD9j4pPVN9gLujHFFUkQ5MW/pFXc7MXNNo7QsByQdtytuewdzfySQ0bmgeCVPd5KlKCVJBqGhtuv/uf8fyQT2f9QiT1x+A1EvF1hUOcSQ7SySxkpBbAaBuA11urDZ2GLnAAxvXXdIldmx2pSdQfSqMkGAD3tAF/BXdLaTK1N5e0Pe1mdoIIgA9ssdroCbaEKPiWTh3mq6REzABB3Rzm3isrsXGl1RppPl1O+sQJ7Ryn1m/aMTaVwyVcnbjknwaHD1GVX9bTqB06by3lbxuFUdO8VWo1abwGdtgBMauaTJgi1iPLkrIVW0q2VgaAbmmHXYdYbEywggtI3HkpO39hHGMDmOio1sBp0NyR3GSVo4xnH3cowmqbSOeu27X9o+DR9E2drVvbf4W+iiOJ0gz4pMrm2sa/SZamSKmOqn7Tj3u/NRhUqwRmsTJvyixujhKlbQlo/tVCsjNouBkRMzOZ0zxkKy2RjDSqmo+HExJuTbTXVRw/kjNU8vIIc2/BSm07Ou7L2/hqrQWODHAS4aSd4HOyxe3tg06j3OpzRfDnFjQMpIlxAbFuEtJHLesoKrtQY7rJ5+MqObDqjiJmC4m8RPlZQrXR0POpL3IimgDrJ8fyRsw4GgPmU4XFEq1S+TlA5vIKy6NUA7E0gQIBLtPZBcPeAq3KrjokycSCD6rXE+WX5qJyel8lQ/uRqX4p1KuH8DPhwXTdl7Ta6mHCMpHkbz5yFzqvh+stodxKb2fjKuHORwJbMlh05OafmFz4prIq8o9Cl56OpGuxzXMFg5sXvrY/HRec8dgjSqPpPs5ji094MLsFDGCowmi9xNpYdWxeRx0iyoemPR9uMc2rSc1tfLFRrpAcRYdrc6LX3AaQtLSlRObAmrhyc2DWcT7kZLPvfBLx+BqUHZKrHMdwcNebToRzFlGlXRwNUO52+zPeUfpA0DGeSjxzREo0oQ6507h5JM/qEgNRwE6AE80JCJDMnQAzIiUeZJLu5AAlCUM/6hDMigCyoISggCW4yeUrS9FsNmqTwWbbeP15K52Xj30yMhAvwXfPocaLrp9tEtyYdpi2d577BvkD5rD5Ad99x+RUvbOPNfEVauuZxj+Udlv/ABAUK/8AhcOpp2N9juHqw6XTPEw7S2h+q6b0P2o1zQAbjw9y5fUm0zOl1e9GX1A8Oa0lswSByldnE42gTpjvTzZ3U4txA7FX+I3x9ceDpPcQs75LpPSyl6RgnuLe3RLXNPIuDXCe4z4Bc2dRcNfjPu1XI+GElyDyQlN5J3FKbT3/AFSJoOUQRG+l/wBckQ5/NA6FkFABJgSk/rRADpB5pM8yk9XyKLwKLChU8ytL0HZ26ruDQPMk/wDis2GnhZajoU4NZWc4holtyQB9res8r9jLxr3I2ODoEkRLfvQfktCdl06rf4mQOG8aHnuIPms1sbb1EOMPDjoCIyjjeIPmYUnE7dDnC/du0+K5cXpJydtHXvwjxY9XwGGo5qjnPYGicwdoRwtJB8SoWxtuUH9Ywu61pccjnRniBEncdVmuk2LpudGIOeIyhlQ2/omCYOvLULPNwtJ92te1s6uO74nwXpbMnGjNZ6bpcHTMTs6o9o6sMxdF29pa8DddrjY90qm290JZTwlat1ZpOYGkEl8G4lkOJ1mAeMblY9CKdOkw0qbg7ODIJsXR2TG7tBqpsFtCrX2btN1acwLLG2WH0uyBui6jbUHQnl1rlGBJKIEpJcU255n6QlTOah5FlKQDxRZ9EchQ44Ip/Vklrp3e4oSjkKDlESUTiP1dJulyFDg0Qk8Egz+pQkfop8hQov70EmUEuQJ+EZeN25Xey8JndExY8B8VWYKlu48be9XDsNhy0ZnuJGsEAeAImVv6rKoxryyoolNwjG/YHfM7zuGiN9IaZQbamNyq6eBws3L4JuS4WBPck1sLh2k9p8aiKggjhxXk7Tfl/sXZMx+zQ6lYNaQM0DlqNOBWfwO0KlF0scW8Y08RvVgOoGgqd/WfARwVXjWjOYEA3ExPmvT9FaTgzOTOqDGUq2Be5jrGm6RbUNuHDv8AkVgXM+7SJ33AULYe1nYapmHaabPYdHNNj4pdaBdofl1a6RcaA96XqMLtMeoDsOTfs93HxITWIbABytI7x70l08XeKLITrJ75WCg15FY36YPu+aSa5Nxl8bpZw7fZseSNuH4Bo9ytJAJGJPsiUk1OXySuqvr8UOqHH4p6UFjJ11jlP5oHNe57k+Gcx+t6PL/KmBDy31+Keo0pIbEkwB3kwITnVjkjZT3iBvsT+tU06dgFTLqLjIPMEkA3tIETvtbUJFXGve/M4lxPw4AaActFYVtpl4HWZKn3iO14ubE+Mp/EbFa7C+lU3QMwa5p3Elw14Wb+MLrjli2LSW+zMVh8TR6mrlpkeq6wymIkcjaRvWQx+FNKoW5wSDZzHSDzbG5KoUy0zIncNfMLebFZTrYZxrhroYXSWA5YLiSIE+qNO5VOSStFRVkPoLmLZl3rbyXbh+Sd/wBQOkJa+phm02tc4M654kFxtUAy6SewS7fpuvQftUtf/ALqVORYWJ5nnylWfSms3E06WIDQHyaVQ6zla00if6cw7mclzNuSbNkpU3HpdmO6wnRJMncPKVOc2N4Q6vuWZgV7jyhCXbohTzTHEIuqARYiBLuX68EoT3Ka6mOKPqxxRYyBrvB80cHiFMdSHEIhSE7vJAEF54n3JLnjj7lYhv3gkhonUz3IAgCoOfkiU40xxPkfqgiwG8TiHEx84SaBfvcI1uT8lZnZZAJzMPIPBPlvQpbPdYDLfi5o+dlq46uyhltGQe2xp8SioNLTeHCb3HLSTBUg7NqHe3vztRfsqoBMtP8AW34TdToQUNvxGX1WtgibgTym9jF01WqZgLXGpnWeXJO+gVZJIH4gg6gRqNyvHFRdiaIrjIUnCYk5cnOWzuOkdxFu+CojDdA2K6nFSVMjonVSSLgAge2DOm7cozs+5pPKR59/0VptfAWpVWGWVWa/fb2X+8T3kqtNI6Lk2oo0G5qGRHmQmix+9seI911LFI8ETaLr2T0IVERvWTMd+ieGaND8FIFN3BINE8CjSgoimi+ZylLaypw+H1Txou4HylG6i7gfJGhDobGf2ef6ulZ365fhop2y9ivruMdlrfWcRYchxPJaOh0dwlOBUcXuPtPyeTRB+KaxWFGNAf7J9y2PRXHUGUuprFz217OptYG5SYyw9zokuay4BUTpHsHDUmB9J9QOJgUnAPk7g0iDMHeD33Vfs7ZhbWa14h4Pabwy3IPiAO/uRoS5ZvhxW9T6RYu6NOqPApuF9AbeZSsZtL0N7sPUaJ6otMSSJaWgxv49y1Oy3tpMq4moOzSbMcTuA7zC5lisS6pVfWqnM9zi5xvBJ0A4CItwACMdzf0jowelWQZw3tP03NO/mVruj2BfiaGKYGgDLnBO51Pt6a3aag03hZavh3AkOs7fykTHkb+S6T/o87IKxtmk68mAgd3rLWU/bpj0PNnjBbWNcHLqtRwtlPkVGqPebldS230Uw1SvUeyo5jXmclMNIaSO1B4EyYtExuVRi+gLnNLsNVFU/wC24ZHG09kzDvcsNHk4KMCc8yEoF/MclOqYdzCWuBa4Eghwgg8CCgGo0oVEPrXAcUbK7uCfqSPVEnut4prLU3tb7/qloQUEarv8BNl9SdCpFJrpuBHJOOIOqelBRBLH6wfekuq1AfkrFwt8E11Uo0oKIQqv4n3IKX1A/UoI0oKL8MRZVs/3Ro+0/wA0P3Rpe05X+REe1IxmVEWra/unT4lE7oo3cR4/4R+RENpmLhGO9a93RTmPd/akjovy97fqj8iItpnO8c2Kh8/NHXqS1rfZBvG9xk99oC0HSzYRpZagBDbtMxrqNCd0+SzL67Wjj8PzW8JpqyHFp0abCbY6ygKLmQWBuRzdOzY5uEgm/FQHbQYHZc7Z8SPF0QFRNe59r3+zeDyj6rT9Hei7iRUe3M3UCCQeRI+H+DlkyRRcYNialMgwQAf0R7kgjkFp62xcziXMqEn+b+xJ/YdPe2oPP5tULNENtmZjkPegAPZHmtL+w6X3/MIjsSj7TvNv1T3YBokZogcEXVg2A8pWl/YtD2z+Jv1Qbsii0ghzjBnjpfcjdgGiQxtfEHD0qdGkYc6Rm1iPXf3yYCqKWyZ1A7Qu53aJPMm5KstrsBxdHMYBa8DU3BLh8h4pEx1Yi8Oa8XkmJzW1Mt966oxT7OrHBOKEYWlRo1GEvIe27O1GX+Vs2VkMWKlRzicz9HE3OgiT3QqHCbIhtWo8gw1x9UkkxMGQeShCliKZI7WV0kdvKzvMXjlIHHgspzUlSLyZKVI3GKxlKrRbRyh9NpPWAmCXWhwIMtLZt3rF4nZgp1XjMXNB7B3kEA5jzvpuKk7NrNcxrus6szfNABDfWOURoI9XU5AA4guF2yhhqzj23Ocd4zQYt2ezfSVmpqEaFvT23GPn/hm6OFlwaM0kgC/Fb7YVVmHqMosPaLXEb5ywHOd3yR4KDR2PSY4PbMtNpJ7uCTTpN9Mc5zu01lIsg3Igl1t4l6FKLVrwY48d3fwScZsEdS9wqVnVmvBvUcBkBdmDQ2ALFp49kql2Xt19JwD3FzR6ziZLd05tXDjM74WnxWPcILB46xeDI7ifKN4VO/YVMngCSS3x0EGw5TvSWSK8hqk+yy6a7MbiMP6W1sVKcNq5YGZugdb2bCeB5Ln5w7Tud5rpfRYdZg6rHGWuoEE9wytM66AFUI6O0vbf5t+iTnGPDIlB3wZL0UcD5o/RxwPitWej1L23ebfogOj1L2z4x8iEt2BOiZkxQHA+aWQOAWq/d+l7Q9/9ycGwqG//APRHzRvQDbkZC3shEY9keS2R2Hh+f4ykDY2H/Tz9Ub8B7cjHiOCC2P7Ew/A/jP1RI34BtyNMHjn5H6JYqD9fmufNoYrjV/EfqiLcQNTW83rFYV/kXufR0Trgi65c69IrDV9Uf1PT4xNSP/UPHf1n0RsP5Dd+jfB6OVg242p/8uPCp/anW13H/vQPB/0SeF/I9z6NL0kwoq4WsyJOQlse0BLY8QFyvZGxKldzcrXFpIkxu38gOZgLbUMcW/8AdMd/N1n90e5TDtNwsMRhxyDXQPJ8JrVBUhOpcslbL6M4ak1s0mueNXO7V+7RXTCBoPAfRZCrtmsJirQd3B/wiFGb0hxPEfgCW1Nj1xRucyBcFiBt3FcvwD5pR2zixeR+Fp+CezL6DcRtQ5HJWH/eXEje38IRjpRiN+T8P5o2JC3Im1j9ao8o4DyWLPSep7Uf0t+hUY7ULrmt+IOj/gAjZkG4jWOYGkwN/wAVBrvoUagqPpOfmAHYZnjicug01VXh9tButVhG4ClUse8m6Bq53ZjXEHQdSPiai6HJVTJjw7Q/UrvxGRjafVUwRItnqFvq5stg0G+W9wCYi+ufgmeitpuMnM0iLibzIO6DpxWcw+1KVMXlx49geQDlJpdIqbvVa+OcN7ozELCWR/pXCNU7dtjFHonQzFz2tfeQMsQZkGx3XU7C7FoMgMpgRMamJuYkmNTomztlvsPJ4DL5zmhIG2x/tVfAN+TrrJub5ZTaZYPwbIjfyJWbx9AsqNrNaXupy17AYLmH2eJaTMbwrU7a/wDornuYP7lGxWO6zTD4lrtxyD3jMFthm4P3LhiunaJGxsVRqNzdYxxg5mhxaW3mC0mbWEkbpUbaeMp3pUHdZVOrmuLm0wftOIMTwbqTCrqmHNQ/xMG9x9ospk+Zv5q72dggAOx1Y9mB8G2VyWKPN/6DWn0iw2XhhToFumYBjdxygQb91ikegt5/iKfDhH+Qkkjiuac9TsEqGfQm/e80DgRxd5j6J8u5pDngKbGMnAD23/8AH+1NuwA/3H/8P7FK6zmiNTmiwojDAD23+TP7UPQR7buchn9qfFSbCD4pBqtjURxkX/JFgRvQQdJjnlHuyo096Q3iPcgiwofY6RN/clZgEaCgYYqjinYQQTQgoG+6INHAeQQQRYUFlHAIw1BBA6AGo0EExBkosyCCAElBBBAggEksHAeQQQRYAgDcAjaZsgggYXv+CPvQQQAcokEEACOSBagggAoRwiQQAZRFBBACQjhBBABFJcJQQQAl29o3Wcf/AB7rpupHggggYQARoII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BO"/>
          </a:p>
        </p:txBody>
      </p:sp>
      <p:sp>
        <p:nvSpPr>
          <p:cNvPr id="3" name="AutoShape 8" descr="data:image/jpeg;base64,/9j/4AAQSkZJRgABAQAAAQABAAD/2wCEAAkGBxQTEhQUExQVFRUXGBwaFxcXGBgXHhwcHBgXFxgXGBgcHCggHB4lHBcWITEhJSkrLi4uFx8zODMsNygtLisBCgoKDg0OGhAQGywkICQsLCwsLCwsLCwsLCwsLCwsLCwsLCwsLCwsLCwsLCwsLCwsLCwsLCwsLCwsLCwsLCwsLP/AABEIALcBEwMBIgACEQEDEQH/xAAcAAAABwEBAAAAAAAAAAAAAAAAAQIDBAUGBwj/xABEEAABAwIDBAYHBQcDAwUAAAABAAIRAyEEEjEFQVFhBhMicYGRFDJSobHB0UJikuHwFRYjcoLS8QdTojNEwjRDVGOy/8QAGQEAAwEBAQAAAAAAAAAAAAAAAAECAwQF/8QAKhEAAgIBBAEEAQMFAAAAAAAAAAECEQMSEyExQQQiUWEUQpHwBTJSgbH/2gAMAwEAAhEDEQA/ANsGpYCMBKAXRZiJhCEqEIQAUIQlIJWA3VqBrS5xAaBJJsABvVHiel+EZOaobcGP4xw4lZH/AFW287MMK2WtbDnnTMSJA7gD59yxOzscWuMmZgcYHd+tVnPI10XGCfZ3bZe1KOIbmo1GvG+NR3tNx4qZC5JsGsGVOtouIqAg3gAz6zXbspueXgF1TBY1lUS08JHCRoUY8ylx5HPG4j8I4RwgtbMwoQhKQRYCYQhKhCEAJhGjhCEAFCEJUIQkAlGjhBAwoQhKhCEAJhHCOEIQAUIJUIQgBKOEaYdjaY+23zSbHQ8hChP2tSG8nuBVr6K6AeKlziu2NQbIxCSQn3UiNRCbITTT6E00NZEET67QYPwQVCFgI0YQhKwCQhQts7Vp4an1lQ20aBq48Ghc92j0uxFZxDHik0xDaet+LyAZ7oC1x4ZT66JckjpGKxlOmJqPYwfecG/EqoxvTDB0/wD3Q88KYL+Wot71l9j7Ep1pNSahMS6ZvyeNVSdLth+jOaWyab4yk7jvaTxkFbLDBOm3ZNsgYOnUr4ipXqOzSXEF28/ZtuAEDyTdbYmau+DDdZjedR5yndmPgHvVzh6n2rdkTB3wRYcSvLzrRNo78VSih3ox0ZYXCXNdMx2uGp8Lea6Ns3ZdOgHCmIzEFxJJmBA1VdsECo4VfRW0hBDHgN7QOUhx3iZdG5XyMEGrkxeokuIoKEIRkoAhdFnKFCEJSMtTsKEQjRwhCLAKEIRo4RYCUag7RxppvY2WNmS4vmABrcaKMOkdAgkOOlpa6DwuApc0uylFvot4QhUTulFNpaHNIJbNnNI85UrCbepVHBoJBOkj5pbkfkNEvgs4Ro4Vd0gx7qFF1RrQSIsZ0JjcqsksIRLm+K6cV8zR2WTp2TfzKjv6TYtzjFQiOEN8oCWodHUYTQxDZIzCRqOHCVhaH+oVRlIU+qaXBsZySXE+0ZF+5Vp6Q9YS6oztO1IMDTgoc38FKK+Tp2Jsx0+yfguc1MY41exnyWtflKgP2y0G7yRwLpG7du3prEbfBtNrgZQR5+QT1WFUWtXO6oDkdF9ecrrOG9RvcD7lwmht4sgtzGGwZAM8795Uh228XVpveDVLWwHHOYEyBYbllkjqNISo7Ftfa9Kgwl72h0WbqSd1gufY3pc8uzimXybjrMsDdlEX3rGPx9R0nKL6ySb8U06tUO8DuCIwSXISm2zqTumdB3a6t1+QKC5cxr49YoJbf2x62dwLgN481Bxe2sPTDi+tTGUExmE23ATMrkuIo1nPqde95c3QuJMjiJOihVqOSxBHfaRusunCnkmkujGVJEza+1auKqZ6hJ9lg0aOAHz1Kd2RgXVHZWjM7efst5udv7gj6O7GdiXmTlY31j8GrQYtjKAbTf2KLjlDmGCHGYc5p1FtZXqSmorSjnS8lxs5lOiA1rw6JJ52gkDQAWsFRdLMQHUcP1gd1Rqve4juf1bRxzAz4Kqq7Tayq9oyvpwWhzbz91vHMQ3Mdw0utRtGi5+EYHNAIa1zxzzNt5F/ksK5ssx2CxVJ7urbRLQMxz5u1ZpNxpHL3hanonh6NRtKp6zsxuII4w5pBE3HhBVPsHZpNXE1RdlJz6bfvZQ4NbfuElS9gY8tZTLpLnBoaAI7baZ7QFhfrL9yieGErbXJaySj0zdnblABxdUayLAHf4KvxXTPDN9RxqHg0E/BZzaWz2033ayTB9UHXmQZvN+SRWhpaLwQCbkd+kLiepOiuC2x/TPs5Rh6hLhHaED3kKkdj6mSG0qTZMz1hnu7IhHkaajRDSCTw4CFJ9MbdstsQABrJ3KZR1dgnXR0jYOxWmlSqPa0PhrgWOcd2pzfRWtbZ7SQcxEEmLXneVWDbLKdGhLonqxPM5ZB8DMcJTh2tSzVqLXE1BLod4GxO7tBZWkajWHxFKu+rTpvaHNIBtO48/1CrsRtumHEBji5sjgJuOPFROjrRRxT4pACo9oJzaEsLidLzBt3rF9OOuNV+X1c5gh0HfIImInepxNz4HLg3Gy8cXvLamVoiQdII703tCpQEzj2t5FzPkQuXYvYNTI19StY7hmdrfeQhsnYFN7ozv04Nby5rp235ZnrXwdAG3NnU6gecQ6o4CNHuE+IhWW0Oi9MHtVy1tUzdtOZImx6u3guf1djUfSi1ubJAMZpvlBMOGomV13bFOi5lI1DBbGXtZblthreeCznFJWVGV8EHBbOp02sYX06jWCxeWTvgwd6lDC0+sDmsZAESMvyXNune1w15p0yQ5hEgl03BkRFotvWdwW1nRle6QdZ3bhP1XHNtcpGut9HQ9r7fNGtUz9WaQADW523lwBkXMgXVN0j6WU6tLq6cOO+XEwBpAsFgMQQDpEmwF4HE33pl0tuIJB3+IiN66IpNXZGtplnWxOYguzOLbDkmfTpkAElQmYltzMGZEXi2l0KWIECfGIG9VuP4IaHamOkRl8ZSsJWzHKYiENm4ilmIqNBbHDRSdq4ZgpB9KwOtj5I3VdC0i206AEuf5BSmYWk0y90siQW/NZgPLyBCvMbTaylcRLYAmSfcsdyUZLyVptEqticM27QXCOcTzIVjRx7RQq06YbLx9l0RpYtOoWU9EdkuWsjdeeZ8k9XrQw5amaBINwdRu36q5OTY1Gh51SDB1S8CW1BYnN7MfrmqbEY7M4ESN57958UjB7TdScXUyAbwSAdRBnwVOUmuOxKrLp1cG4MhBVQ2k5tiwiO/v4I1ncx6kbPHbVY5nZLCWuALHX3X+I3rN4vEZ6hJ1cbD3ADuFlBwNQVHy7mY52V7h9gmoC5hpubMHMXjKdQIA4b16X9PxbeNs58stTo11XLgcJTJGol8al5iGjnJ8mk7lgtqbTqYh+d2g9VoJgfXdPFXvTLCuDKDni9wCHlwixtLQ7UzcnUXKzFFwa6S3M3e2YnxGi6Ur5JstsBjesr03Pa2zgSNBA1Wsx3SNrQWj+I+oAKbW6FxdEE7hpdVGzHYAsNXLWGWA4OIeBmmDbcYIlMYX0anXqV2VA6mxpdSDpBzG0EH2Sbd44IdeQLqvhSzBnDteGh0h74gkA9txP3ryfvLKftma8xlpizQwzlFpLczDMkcBuupmM6QNc2nkdULge0HtaAZMdmHHyKibcwbRFRuVuYDMyRMneAsYZ1KVFONG0rg1cP1mcvYwF3qhtQAC4ImHC0yI037szi9vQWw1pbFna+Y3KZ0D2m1p6sgCd5sCOBMd+qpummwalFz6tMTh3GQAZyTqDH2Z0Pnzy9Rjlq1LocWqITdrFkRqCTN9/jf8k1S2w6bgEl4dpvF1TB5hF1mnErkaLs2e1ekvWOp2ztpwcsloJyZe0AfeNyPE9MKoxLq9OWgtylo4ZQDJ4yJlYovMpec6Sp0Fajb7E6bVaVXO+KknMMxs2G5ZgWmN8fEps7fNWu9zvtvJA3N5CNd2qyeFrZHNJAdG46dxVmcO9zi5vqzIIFzN4AGqzlGilI1tHEddDSDA5/H6JujiqNJwh1tCZ8wFAbWeGRTJ07QIg8yRFlVM2e9xgFp0tmAN+/ejHNqHL5G6b6N7s3Y01TVc54afVYdw+9EHRdBwFSg8NY4mQABmkC3EnXuK5PjsTVrPp0y9zGspg1A05SXzBk87HxWg6N7JcRNKvUY8fZcc7TwBa6fl4LV5fahxx3yiz/ANU+hvWUXYihZzJdUZeHNAPaaOIE23gnx4kMW5sjcdfp3L0fsPpEHv8ARq9PLUgiW/8ATdY2g3aYBOWNxuYXm3aWTragZ6md2T+XMcvuhC0yVomSafInEYvMZ05Cw7gma1Y+9TNl7Op1GuNR5bF4Ak99ymKmFbmIa4H2d8+W/kmq6JIrqvvQFQp2rgyDDZcYvAKeobNeTem4ibi48JTEMU6sE81dt21LSxwGS3KCN/imKmw6rC7PTLBlJ1AA4XKtdm9GKmQPY5oMaPAvxsQsZ5MfbaKVkTZ+GzVQGwQdeW8TwurTa7XAF7g4U9zoMWsQDykK5w2z6+Vt8O0/aFzpobNjj3KZsHYgYSMTVNamXF+QCBmO4ydNPJcrzw1XqRtFXFnNto0wLh7XSbEGbc1XvdE3kLpW3OiNOtVc6m7q6cyxpEkcbze6qafQxhc4VKwc43blEW87LSPrMVdmTizDTMxu1+SSHwVrn9F6VNxa7OdCJIbY8hzBT1Ho/Qn1D+IrpjNSWpdEUZqhhA9oc6sQTqMhO/igtezYFGPUHm76oKePkdGW2TSMl53SG2m8XJCu9j7SqUS1wBM9lzYJDxOkb+XcouLoCm4sbLQNwJdreJMTc+5LwFZzKk04DpsPzNuWq9HBJRSMZKzd7awVOthaTyx5AMtDiaeXNYh08wBfiPGjbsql6rmtaDq4G4/qdm+S0OyMa7FMqYarTc1zmFrrSLgifmsbgcPicO92HNSi9rzlc15LC3cXFrwCIG8StN+KdBtvssMJs/qMW6gQXU6lMF4dB7AcHAki2rYn7yy+18Qx9Wr1f/TzHKWmbAkDw3+S3VPYjqlOo01e3VDQ3MHZSxrYbTIPayklzjprpGsHZnROlTnrWhzoggkEAjWPFcPrPWRxr6LhAzWxuqa09aGuktjtBpHEkzp4K8pYjBtzADOYiSS7XXLP6uprdj0aDy4Na5jiJBg5DpI3kHeFbNw9IXAZ4ALyMnrIPq/3N1wYCsy5fTDw2bSCI8RZaTo9t5zR1bnU3siCyoC05d9xII7wtAGs4W7gqB2Dw7cR1lw1tzTggFwNiQdW8tCfJet6D+orPLba8fyznyQ08lX0k6HkNdiMMP4ZdJpaljSBcHe3Nm7gW84zmG2HVqBxiGtBubE8g3Uyur0OkDC/1Z43FxwIVbtLEYQ1ctCWuy5ntdMN4ZbEmeHyVZ6UqiXCLaswH7vvsbzfdFoseV9yJuwatpgX1zD/ACujVtlsFA1qlUMAAMZCTeIBvzVBi9o4duQiq18+yDaI13X5E6LBSNHjaVsp6PRmo+qGsAIiZmANLnXetJR6I5T/ANd0bhuHv1VFjdudW89U4nM0Zi08CTFwoNbbVaoA01HNYPVaCZgaXmfesJxzzl7XSJtI237vjPn6+pmgCxG5G7o1h5LjJJvIt5cFitnbZq4ecsFrjLpE+/5q9/ebOBDDfcXcd1guXJj9TF9j1It6+HpB2RryX5BIJuGg20FtVP2QKYfhnZ3ZpOa8AiezBETaZCjdG+i1JrwXl3WO1dmu3WwOh4GbGFr8HsA0y+aTXkRlLYvva/SRafIrWM6Wm7o6saVWyv6W7TbTxDnUz/EYwPIANxkfTJPMdc0+BWBOyKeobTjhlVxtLAY3PiK7qFWQx2ckWygaNOjt2k6LCnF1/wDcqfhC6MT1XRln4aNK3BMaSAG34NCP0douPgslVNV326vnHzTJwbjrnPe8fmt9JhZsnFo1IHeQPio9TGUgDFRgMWh0mfBZVuAjc2Obj8gnWYaN7B4E/NDS+Rajd/tPDlpdWqgy0ZgGuyiOUX7z5I6HSfCxZ7gObT8ViGYce2fBv5pfVU+Lj4ALi/CxeZMe4zdHpJhxo5x/pKZrdK6X2Q496yNOsG6A+OU/JKOMPA/ruWP4UL7/AJ+wbjC2n0orvJAqQ07mjL4TqqnDbSfTcHNcQ5ukH4qa5jD9j4pPVN9gLujHFFUkQ5MW/pFXc7MXNNo7QsByQdtytuewdzfySQ0bmgeCVPd5KlKCVJBqGhtuv/uf8fyQT2f9QiT1x+A1EvF1hUOcSQ7SySxkpBbAaBuA11urDZ2GLnAAxvXXdIldmx2pSdQfSqMkGAD3tAF/BXdLaTK1N5e0Pe1mdoIIgA9ssdroCbaEKPiWTh3mq6REzABB3Rzm3isrsXGl1RppPl1O+sQJ7Ryn1m/aMTaVwyVcnbjknwaHD1GVX9bTqB06by3lbxuFUdO8VWo1abwGdtgBMauaTJgi1iPLkrIVW0q2VgaAbmmHXYdYbEywggtI3HkpO39hHGMDmOio1sBp0NyR3GSVo4xnH3cowmqbSOeu27X9o+DR9E2drVvbf4W+iiOJ0gz4pMrm2sa/SZamSKmOqn7Tj3u/NRhUqwRmsTJvyixujhKlbQlo/tVCsjNouBkRMzOZ0zxkKy2RjDSqmo+HExJuTbTXVRw/kjNU8vIIc2/BSm07Ou7L2/hqrQWODHAS4aSd4HOyxe3tg06j3OpzRfDnFjQMpIlxAbFuEtJHLesoKrtQY7rJ5+MqObDqjiJmC4m8RPlZQrXR0POpL3IimgDrJ8fyRsw4GgPmU4XFEq1S+TlA5vIKy6NUA7E0gQIBLtPZBcPeAq3KrjokycSCD6rXE+WX5qJyel8lQ/uRqX4p1KuH8DPhwXTdl7Ta6mHCMpHkbz5yFzqvh+stodxKb2fjKuHORwJbMlh05OafmFz4prIq8o9Cl56OpGuxzXMFg5sXvrY/HRec8dgjSqPpPs5ji094MLsFDGCowmi9xNpYdWxeRx0iyoemPR9uMc2rSc1tfLFRrpAcRYdrc6LX3AaQtLSlRObAmrhyc2DWcT7kZLPvfBLx+BqUHZKrHMdwcNebToRzFlGlXRwNUO52+zPeUfpA0DGeSjxzREo0oQ6507h5JM/qEgNRwE6AE80JCJDMnQAzIiUeZJLu5AAlCUM/6hDMigCyoISggCW4yeUrS9FsNmqTwWbbeP15K52Xj30yMhAvwXfPocaLrp9tEtyYdpi2d577BvkD5rD5Ad99x+RUvbOPNfEVauuZxj+Udlv/ABAUK/8AhcOpp2N9juHqw6XTPEw7S2h+q6b0P2o1zQAbjw9y5fUm0zOl1e9GX1A8Oa0lswSByldnE42gTpjvTzZ3U4txA7FX+I3x9ceDpPcQs75LpPSyl6RgnuLe3RLXNPIuDXCe4z4Bc2dRcNfjPu1XI+GElyDyQlN5J3FKbT3/AFSJoOUQRG+l/wBckQ5/NA6FkFABJgSk/rRADpB5pM8yk9XyKLwKLChU8ytL0HZ26ruDQPMk/wDis2GnhZajoU4NZWc4holtyQB9res8r9jLxr3I2ODoEkRLfvQfktCdl06rf4mQOG8aHnuIPms1sbb1EOMPDjoCIyjjeIPmYUnE7dDnC/du0+K5cXpJydtHXvwjxY9XwGGo5qjnPYGicwdoRwtJB8SoWxtuUH9Ywu61pccjnRniBEncdVmuk2LpudGIOeIyhlQ2/omCYOvLULPNwtJ92te1s6uO74nwXpbMnGjNZ6bpcHTMTs6o9o6sMxdF29pa8DddrjY90qm290JZTwlat1ZpOYGkEl8G4lkOJ1mAeMblY9CKdOkw0qbg7ODIJsXR2TG7tBqpsFtCrX2btN1acwLLG2WH0uyBui6jbUHQnl1rlGBJKIEpJcU255n6QlTOah5FlKQDxRZ9EchQ44Ip/Vklrp3e4oSjkKDlESUTiP1dJulyFDg0Qk8Egz+pQkfop8hQov70EmUEuQJ+EZeN25Xey8JndExY8B8VWYKlu48be9XDsNhy0ZnuJGsEAeAImVv6rKoxryyoolNwjG/YHfM7zuGiN9IaZQbamNyq6eBws3L4JuS4WBPck1sLh2k9p8aiKggjhxXk7Tfl/sXZMx+zQ6lYNaQM0DlqNOBWfwO0KlF0scW8Y08RvVgOoGgqd/WfARwVXjWjOYEA3ExPmvT9FaTgzOTOqDGUq2Be5jrGm6RbUNuHDv8AkVgXM+7SJ33AULYe1nYapmHaabPYdHNNj4pdaBdofl1a6RcaA96XqMLtMeoDsOTfs93HxITWIbABytI7x70l08XeKLITrJ75WCg15FY36YPu+aSa5Nxl8bpZw7fZseSNuH4Bo9ytJAJGJPsiUk1OXySuqvr8UOqHH4p6UFjJ11jlP5oHNe57k+Gcx+t6PL/KmBDy31+Keo0pIbEkwB3kwITnVjkjZT3iBvsT+tU06dgFTLqLjIPMEkA3tIETvtbUJFXGve/M4lxPw4AaActFYVtpl4HWZKn3iO14ubE+Mp/EbFa7C+lU3QMwa5p3Elw14Wb+MLrjli2LSW+zMVh8TR6mrlpkeq6wymIkcjaRvWQx+FNKoW5wSDZzHSDzbG5KoUy0zIncNfMLebFZTrYZxrhroYXSWA5YLiSIE+qNO5VOSStFRVkPoLmLZl3rbyXbh+Sd/wBQOkJa+phm02tc4M654kFxtUAy6SewS7fpuvQftUtf/ALqVORYWJ5nnylWfSms3E06WIDQHyaVQ6zla00if6cw7mclzNuSbNkpU3HpdmO6wnRJMncPKVOc2N4Q6vuWZgV7jyhCXbohTzTHEIuqARYiBLuX68EoT3Ka6mOKPqxxRYyBrvB80cHiFMdSHEIhSE7vJAEF54n3JLnjj7lYhv3gkhonUz3IAgCoOfkiU40xxPkfqgiwG8TiHEx84SaBfvcI1uT8lZnZZAJzMPIPBPlvQpbPdYDLfi5o+dlq46uyhltGQe2xp8SioNLTeHCb3HLSTBUg7NqHe3vztRfsqoBMtP8AW34TdToQUNvxGX1WtgibgTym9jF01WqZgLXGpnWeXJO+gVZJIH4gg6gRqNyvHFRdiaIrjIUnCYk5cnOWzuOkdxFu+CojDdA2K6nFSVMjonVSSLgAge2DOm7cozs+5pPKR59/0VptfAWpVWGWVWa/fb2X+8T3kqtNI6Lk2oo0G5qGRHmQmix+9seI911LFI8ETaLr2T0IVERvWTMd+ieGaND8FIFN3BINE8CjSgoimi+ZylLaypw+H1Txou4HylG6i7gfJGhDobGf2ef6ulZ365fhop2y9ivruMdlrfWcRYchxPJaOh0dwlOBUcXuPtPyeTRB+KaxWFGNAf7J9y2PRXHUGUuprFz217OptYG5SYyw9zokuay4BUTpHsHDUmB9J9QOJgUnAPk7g0iDMHeD33Vfs7ZhbWa14h4Pabwy3IPiAO/uRoS5ZvhxW9T6RYu6NOqPApuF9AbeZSsZtL0N7sPUaJ6otMSSJaWgxv49y1Oy3tpMq4moOzSbMcTuA7zC5lisS6pVfWqnM9zi5xvBJ0A4CItwACMdzf0jowelWQZw3tP03NO/mVruj2BfiaGKYGgDLnBO51Pt6a3aag03hZavh3AkOs7fykTHkb+S6T/o87IKxtmk68mAgd3rLWU/bpj0PNnjBbWNcHLqtRwtlPkVGqPebldS230Uw1SvUeyo5jXmclMNIaSO1B4EyYtExuVRi+gLnNLsNVFU/wC24ZHG09kzDvcsNHk4KMCc8yEoF/MclOqYdzCWuBa4Eghwgg8CCgGo0oVEPrXAcUbK7uCfqSPVEnut4prLU3tb7/qloQUEarv8BNl9SdCpFJrpuBHJOOIOqelBRBLH6wfekuq1AfkrFwt8E11Uo0oKIQqv4n3IKX1A/UoI0oKL8MRZVs/3Ro+0/wA0P3Rpe05X+REe1IxmVEWra/unT4lE7oo3cR4/4R+RENpmLhGO9a93RTmPd/akjovy97fqj8iItpnO8c2Kh8/NHXqS1rfZBvG9xk99oC0HSzYRpZagBDbtMxrqNCd0+SzL67Wjj8PzW8JpqyHFp0abCbY6ygKLmQWBuRzdOzY5uEgm/FQHbQYHZc7Z8SPF0QFRNe59r3+zeDyj6rT9Hei7iRUe3M3UCCQeRI+H+DlkyRRcYNialMgwQAf0R7kgjkFp62xcziXMqEn+b+xJ/YdPe2oPP5tULNENtmZjkPegAPZHmtL+w6X3/MIjsSj7TvNv1T3YBokZogcEXVg2A8pWl/YtD2z+Jv1Qbsii0ghzjBnjpfcjdgGiQxtfEHD0qdGkYc6Rm1iPXf3yYCqKWyZ1A7Qu53aJPMm5KstrsBxdHMYBa8DU3BLh8h4pEx1Yi8Oa8XkmJzW1Mt966oxT7OrHBOKEYWlRo1GEvIe27O1GX+Vs2VkMWKlRzicz9HE3OgiT3QqHCbIhtWo8gw1x9UkkxMGQeShCliKZI7WV0kdvKzvMXjlIHHgspzUlSLyZKVI3GKxlKrRbRyh9NpPWAmCXWhwIMtLZt3rF4nZgp1XjMXNB7B3kEA5jzvpuKk7NrNcxrus6szfNABDfWOURoI9XU5AA4guF2yhhqzj23Ocd4zQYt2ezfSVmpqEaFvT23GPn/hm6OFlwaM0kgC/Fb7YVVmHqMosPaLXEb5ywHOd3yR4KDR2PSY4PbMtNpJ7uCTTpN9Mc5zu01lIsg3Igl1t4l6FKLVrwY48d3fwScZsEdS9wqVnVmvBvUcBkBdmDQ2ALFp49kql2Xt19JwD3FzR6ziZLd05tXDjM74WnxWPcILB46xeDI7ifKN4VO/YVMngCSS3x0EGw5TvSWSK8hqk+yy6a7MbiMP6W1sVKcNq5YGZugdb2bCeB5Ln5w7Tud5rpfRYdZg6rHGWuoEE9wytM66AFUI6O0vbf5t+iTnGPDIlB3wZL0UcD5o/RxwPitWej1L23ebfogOj1L2z4x8iEt2BOiZkxQHA+aWQOAWq/d+l7Q9/9ycGwqG//APRHzRvQDbkZC3shEY9keS2R2Hh+f4ykDY2H/Tz9Ub8B7cjHiOCC2P7Ew/A/jP1RI34BtyNMHjn5H6JYqD9fmufNoYrjV/EfqiLcQNTW83rFYV/kXufR0Trgi65c69IrDV9Uf1PT4xNSP/UPHf1n0RsP5Dd+jfB6OVg242p/8uPCp/anW13H/vQPB/0SeF/I9z6NL0kwoq4WsyJOQlse0BLY8QFyvZGxKldzcrXFpIkxu38gOZgLbUMcW/8AdMd/N1n90e5TDtNwsMRhxyDXQPJ8JrVBUhOpcslbL6M4ak1s0mueNXO7V+7RXTCBoPAfRZCrtmsJirQd3B/wiFGb0hxPEfgCW1Nj1xRucyBcFiBt3FcvwD5pR2zixeR+Fp+CezL6DcRtQ5HJWH/eXEje38IRjpRiN+T8P5o2JC3Im1j9ao8o4DyWLPSep7Uf0t+hUY7ULrmt+IOj/gAjZkG4jWOYGkwN/wAVBrvoUagqPpOfmAHYZnjicug01VXh9tButVhG4ClUse8m6Bq53ZjXEHQdSPiai6HJVTJjw7Q/UrvxGRjafVUwRItnqFvq5stg0G+W9wCYi+ufgmeitpuMnM0iLibzIO6DpxWcw+1KVMXlx49geQDlJpdIqbvVa+OcN7ozELCWR/pXCNU7dtjFHonQzFz2tfeQMsQZkGx3XU7C7FoMgMpgRMamJuYkmNTomztlvsPJ4DL5zmhIG2x/tVfAN+TrrJub5ZTaZYPwbIjfyJWbx9AsqNrNaXupy17AYLmH2eJaTMbwrU7a/wDornuYP7lGxWO6zTD4lrtxyD3jMFthm4P3LhiunaJGxsVRqNzdYxxg5mhxaW3mC0mbWEkbpUbaeMp3pUHdZVOrmuLm0wftOIMTwbqTCrqmHNQ/xMG9x9ospk+Zv5q72dggAOx1Y9mB8G2VyWKPN/6DWn0iw2XhhToFumYBjdxygQb91ikegt5/iKfDhH+Qkkjiuac9TsEqGfQm/e80DgRxd5j6J8u5pDngKbGMnAD23/8AH+1NuwA/3H/8P7FK6zmiNTmiwojDAD23+TP7UPQR7buchn9qfFSbCD4pBqtjURxkX/JFgRvQQdJjnlHuyo096Q3iPcgiwofY6RN/clZgEaCgYYqjinYQQTQgoG+6INHAeQQQRYUFlHAIw1BBA6AGo0EExBkosyCCAElBBBAggEksHAeQQQRYAgDcAjaZsgggYXv+CPvQQQAcokEEACOSBagggAoRwiQQAZRFBBACQjhBBABFJcJQQQAl29o3Wcf/AB7rpupHggggYQARoIIA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BO"/>
          </a:p>
        </p:txBody>
      </p:sp>
      <p:pic>
        <p:nvPicPr>
          <p:cNvPr id="8202" name="Picture 10" descr="http://everydaylife.globalpost.com/DM-Resize/photos.demandstudios.com/getty/article/171/0/80607393.jpg?w=600&amp;h=600&amp;keep_ratio=1&amp;webp=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99"/>
          <a:stretch/>
        </p:blipFill>
        <p:spPr bwMode="auto">
          <a:xfrm>
            <a:off x="600556" y="599813"/>
            <a:ext cx="5056113" cy="40508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-8576" y="-12880"/>
            <a:ext cx="9152576" cy="6884916"/>
            <a:chOff x="-8576" y="-12880"/>
            <a:chExt cx="9152576" cy="6884916"/>
          </a:xfrm>
        </p:grpSpPr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-8576" y="-12880"/>
              <a:ext cx="9152576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8" name="Imagem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290" name="Picture 2" descr="http://www.mscperu.org/jovenes/adolescentes/pic_adolescentes/propina02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701"/>
          <a:stretch/>
        </p:blipFill>
        <p:spPr bwMode="auto">
          <a:xfrm>
            <a:off x="323528" y="749255"/>
            <a:ext cx="3318353" cy="3381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scotiabank-wave-502c0085.s3.amazonaws.com/ArticleImages/ayudar_hijos_planificar_el_futuro_large_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692696"/>
            <a:ext cx="5246163" cy="34944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1571354" y="4509120"/>
            <a:ext cx="5992715" cy="121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r>
              <a:rPr lang="es-BO" sz="2600" kern="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¿Quién te da tu mesada y te enseñó el valor del dinero?</a:t>
            </a:r>
            <a:endParaRPr lang="es-BO" sz="2600" kern="0" dirty="0">
              <a:solidFill>
                <a:srgbClr val="591357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-8576" y="-12880"/>
            <a:ext cx="9152576" cy="6884916"/>
            <a:chOff x="-8576" y="-12880"/>
            <a:chExt cx="9152576" cy="6884916"/>
          </a:xfrm>
        </p:grpSpPr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-8576" y="-12880"/>
              <a:ext cx="9152576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8" name="Imagem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316" name="Picture 4" descr="http://preschooler.thebump.com/DM-Resize/photos.demandstudios.com/getty/article/117/45/86510939.jpg?w=600&amp;h=600&amp;keep_ratio=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08" y="2132856"/>
            <a:ext cx="4425157" cy="29426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ttp://godisnear.files.wordpress.com/2012/11/parents-praying-2b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87"/>
          <a:stretch/>
        </p:blipFill>
        <p:spPr bwMode="auto">
          <a:xfrm>
            <a:off x="4289732" y="437624"/>
            <a:ext cx="4386724" cy="2919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79485" y="4941168"/>
            <a:ext cx="8392134" cy="77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r>
              <a:rPr lang="es-BO" sz="2600" kern="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¿Con quién aprendiste a orar?</a:t>
            </a:r>
            <a:endParaRPr lang="es-BO" sz="2600" kern="0" dirty="0">
              <a:solidFill>
                <a:srgbClr val="591357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-8576" y="-12880"/>
            <a:ext cx="9152576" cy="6884916"/>
            <a:chOff x="-8576" y="-12880"/>
            <a:chExt cx="9152576" cy="6884916"/>
          </a:xfrm>
        </p:grpSpPr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-8576" y="-12880"/>
              <a:ext cx="9152576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8" name="Imagem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6627" name="Imagem 6" descr="culto familiar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1348" y="520558"/>
            <a:ext cx="6552728" cy="4677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79485" y="5031047"/>
            <a:ext cx="8392134" cy="77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r>
              <a:rPr lang="es-BO" sz="2600" kern="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¿Quién te enseñó a amar y confiar en Dios?</a:t>
            </a:r>
            <a:endParaRPr lang="es-BO" sz="2600" kern="0" dirty="0">
              <a:solidFill>
                <a:srgbClr val="591357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-8576" y="-12880"/>
            <a:ext cx="9152576" cy="6884916"/>
            <a:chOff x="-8576" y="-12880"/>
            <a:chExt cx="9152576" cy="6884916"/>
          </a:xfrm>
        </p:grpSpPr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-8576" y="-12880"/>
              <a:ext cx="9152576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8" name="Imagem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338" name="Picture 2" descr="http://teatrinity.org/wp-content/uploads/2014/01/church-offeri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44" y="503204"/>
            <a:ext cx="7252735" cy="43266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79485" y="5031047"/>
            <a:ext cx="8392134" cy="77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r>
              <a:rPr lang="es-BO" sz="2600" kern="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¿A dar ofrendas?</a:t>
            </a:r>
            <a:endParaRPr lang="es-BO" sz="2600" kern="0" dirty="0">
              <a:solidFill>
                <a:srgbClr val="591357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-8576" y="-12880"/>
            <a:ext cx="9152576" cy="6884916"/>
            <a:chOff x="-8576" y="-12880"/>
            <a:chExt cx="9152576" cy="6884916"/>
          </a:xfrm>
        </p:grpSpPr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-8576" y="-12880"/>
              <a:ext cx="9152576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8" name="Imagem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388" name="Picture 4" descr="https://www.lds.org/bc/content/shared/content/images/gospel-library/manual/37108/37108_all_020_01-reveren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070364"/>
            <a:ext cx="4922329" cy="35550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http://agodlyheritage.org/monica_blog/wp-content/uploads/2010/06/going-to-church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68"/>
          <a:stretch/>
        </p:blipFill>
        <p:spPr bwMode="auto">
          <a:xfrm>
            <a:off x="438392" y="693039"/>
            <a:ext cx="3256938" cy="42446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379485" y="5031047"/>
            <a:ext cx="8392134" cy="77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r>
              <a:rPr lang="es-BO" sz="2600" kern="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¿Quién siempre te llevó a la iglesia?</a:t>
            </a:r>
            <a:endParaRPr lang="es-BO" sz="2600" kern="0" dirty="0">
              <a:solidFill>
                <a:srgbClr val="591357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-8576" y="-12880"/>
            <a:ext cx="9152576" cy="6884916"/>
            <a:chOff x="-8576" y="-12880"/>
            <a:chExt cx="9152576" cy="6884916"/>
          </a:xfrm>
        </p:grpSpPr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-8576" y="-12880"/>
              <a:ext cx="9152576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8" name="Imagem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412" name="Picture 4" descr="http://www.slate.com/content/dam/slate/blogs/xx_factor/2013/mother_daughter_baking.jpg.CROP.promo-mediumlar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78106"/>
            <a:ext cx="4351975" cy="31029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http://www.womansday.com/cm/womansday/images/fM/2-mother-daughter-making-salad-kitchen-lg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56230"/>
            <a:ext cx="4258444" cy="31938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79485" y="5031047"/>
            <a:ext cx="8392134" cy="77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r>
              <a:rPr lang="es-BO" sz="2600" kern="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¿Con quién aprendiste a cocinar?</a:t>
            </a:r>
            <a:endParaRPr lang="es-BO" sz="2600" kern="0" dirty="0">
              <a:solidFill>
                <a:srgbClr val="591357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-8576" y="-12880"/>
            <a:ext cx="9152576" cy="6884916"/>
            <a:chOff x="-8576" y="-12880"/>
            <a:chExt cx="9152576" cy="6884916"/>
          </a:xfrm>
        </p:grpSpPr>
        <p:pic>
          <p:nvPicPr>
            <p:cNvPr id="8" name="Imagem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-8576" y="-12880"/>
              <a:ext cx="9152576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10" name="Imagem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25" name="Picture 7" descr="200347194-001"/>
          <p:cNvPicPr>
            <a:picLocks noChangeAspect="1" noChangeArrowheads="1"/>
          </p:cNvPicPr>
          <p:nvPr/>
        </p:nvPicPr>
        <p:blipFill>
          <a:blip r:embed="rId5" cstate="print"/>
          <a:srcRect t="8604"/>
          <a:stretch>
            <a:fillRect/>
          </a:stretch>
        </p:blipFill>
        <p:spPr bwMode="auto">
          <a:xfrm>
            <a:off x="2083509" y="496183"/>
            <a:ext cx="4968403" cy="449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1463342" y="4895389"/>
            <a:ext cx="6208739" cy="1234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r>
              <a:rPr lang="es-BO" sz="2600" kern="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¿Tu mamá te llamaba para raspar el </a:t>
            </a:r>
            <a:r>
              <a:rPr lang="es-BO" sz="2600" kern="0" dirty="0" err="1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bowl</a:t>
            </a:r>
            <a:r>
              <a:rPr lang="es-BO" sz="2600" kern="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y lamer la cuchara?</a:t>
            </a:r>
            <a:endParaRPr lang="es-BO" sz="2600" kern="0" dirty="0">
              <a:solidFill>
                <a:srgbClr val="591357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-8576" y="72476"/>
            <a:ext cx="9152576" cy="6884916"/>
            <a:chOff x="-8576" y="-12880"/>
            <a:chExt cx="9152576" cy="6884916"/>
          </a:xfrm>
        </p:grpSpPr>
        <p:pic>
          <p:nvPicPr>
            <p:cNvPr id="5" name="Imagem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-8576" y="-12880"/>
              <a:ext cx="9152576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7" name="Imagem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715284" y="734554"/>
            <a:ext cx="7704856" cy="4646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r>
              <a:rPr lang="es-BO" sz="6000" kern="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¡Pero no siempre pensaste así!</a:t>
            </a:r>
          </a:p>
          <a:p>
            <a:pPr>
              <a:lnSpc>
                <a:spcPct val="150000"/>
              </a:lnSpc>
            </a:pPr>
            <a:r>
              <a:rPr lang="es-BO" sz="6000" kern="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¿Vamos al pasado?</a:t>
            </a:r>
            <a:endParaRPr lang="es-BO" sz="6000" kern="0" dirty="0">
              <a:solidFill>
                <a:srgbClr val="591357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grpSp>
        <p:nvGrpSpPr>
          <p:cNvPr id="7" name="Grupo 6"/>
          <p:cNvGrpSpPr/>
          <p:nvPr/>
        </p:nvGrpSpPr>
        <p:grpSpPr>
          <a:xfrm>
            <a:off x="-8576" y="-12880"/>
            <a:ext cx="9152576" cy="6884916"/>
            <a:chOff x="-8576" y="-12880"/>
            <a:chExt cx="9152576" cy="6884916"/>
          </a:xfrm>
        </p:grpSpPr>
        <p:pic>
          <p:nvPicPr>
            <p:cNvPr id="8" name="Imagem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-8576" y="-12880"/>
              <a:ext cx="9152576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10" name="Imagem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1749" name="Picture 7" descr="200345201-001"/>
          <p:cNvPicPr>
            <a:picLocks noChangeAspect="1" noChangeArrowheads="1"/>
          </p:cNvPicPr>
          <p:nvPr/>
        </p:nvPicPr>
        <p:blipFill rotWithShape="1">
          <a:blip r:embed="rId5" cstate="print"/>
          <a:srcRect r="649" b="12368"/>
          <a:stretch/>
        </p:blipFill>
        <p:spPr bwMode="auto">
          <a:xfrm>
            <a:off x="3116664" y="521583"/>
            <a:ext cx="5684436" cy="3339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4" name="Picture 2" descr="http://2.bp.blogspot.com/-ZWNEaMuJ4jk/UStyKWtpRfI/AAAAAAAAHo0/JezTB-09z6U/s1600/ID-10011182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49" y="2353586"/>
            <a:ext cx="3810000" cy="25336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379485" y="5013176"/>
            <a:ext cx="8392134" cy="77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r>
              <a:rPr lang="es-BO" sz="2600" kern="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¿Acaso no te gustaba el cariño de tus papás?</a:t>
            </a:r>
            <a:endParaRPr lang="es-BO" sz="2600" kern="0" dirty="0">
              <a:solidFill>
                <a:srgbClr val="591357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-8576" y="-12880"/>
            <a:ext cx="9152576" cy="6884916"/>
            <a:chOff x="-8576" y="-12880"/>
            <a:chExt cx="9152576" cy="6884916"/>
          </a:xfrm>
        </p:grpSpPr>
        <p:pic>
          <p:nvPicPr>
            <p:cNvPr id="8" name="Imagem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-8576" y="-12880"/>
              <a:ext cx="9152576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10" name="Imagem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482" name="Picture 2" descr="http://erdexon.com/wp-content/uploads/2011/05/girls-kids-playroom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4" r="3814"/>
          <a:stretch/>
        </p:blipFill>
        <p:spPr bwMode="auto">
          <a:xfrm>
            <a:off x="323528" y="404664"/>
            <a:ext cx="3677268" cy="44682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http://www.fourinthecity.com/wp-content/uploads/2013/01/StuffedAnimals-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3"/>
          <a:stretch/>
        </p:blipFill>
        <p:spPr bwMode="auto">
          <a:xfrm>
            <a:off x="3816956" y="332656"/>
            <a:ext cx="5003516" cy="36041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379485" y="5013176"/>
            <a:ext cx="8392134" cy="77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r>
              <a:rPr lang="es-BO" sz="2600" kern="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¿Cuántos juguetes te compraron?</a:t>
            </a:r>
            <a:endParaRPr lang="es-BO" sz="2600" kern="0" dirty="0">
              <a:solidFill>
                <a:srgbClr val="591357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-8576" y="-12880"/>
            <a:ext cx="9152576" cy="6884916"/>
            <a:chOff x="-8576" y="-12880"/>
            <a:chExt cx="9152576" cy="6884916"/>
          </a:xfrm>
        </p:grpSpPr>
        <p:pic>
          <p:nvPicPr>
            <p:cNvPr id="8" name="Imagem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-8576" y="-12880"/>
              <a:ext cx="9152576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10" name="Imagem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3797" name="Picture 9" descr="56385838"/>
          <p:cNvPicPr>
            <a:picLocks noChangeAspect="1" noChangeArrowheads="1"/>
          </p:cNvPicPr>
          <p:nvPr/>
        </p:nvPicPr>
        <p:blipFill>
          <a:blip r:embed="rId5" cstate="print"/>
          <a:srcRect t="9589"/>
          <a:stretch>
            <a:fillRect/>
          </a:stretch>
        </p:blipFill>
        <p:spPr bwMode="auto">
          <a:xfrm>
            <a:off x="1068650" y="245996"/>
            <a:ext cx="6998123" cy="4758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79485" y="5013176"/>
            <a:ext cx="8392134" cy="77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r>
              <a:rPr lang="es-BO" sz="2600" kern="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¿Tuviste tu papá o mamá – Noel particular?</a:t>
            </a:r>
            <a:endParaRPr lang="es-BO" sz="2600" kern="0" dirty="0">
              <a:solidFill>
                <a:srgbClr val="591357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-8576" y="-12880"/>
            <a:ext cx="9152576" cy="6884916"/>
            <a:chOff x="-8576" y="-12880"/>
            <a:chExt cx="9152576" cy="6884916"/>
          </a:xfrm>
        </p:grpSpPr>
        <p:pic>
          <p:nvPicPr>
            <p:cNvPr id="8" name="Imagem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-8576" y="-12880"/>
              <a:ext cx="9152576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10" name="Imagem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79485" y="5013176"/>
            <a:ext cx="8392134" cy="77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r>
              <a:rPr lang="es-BO" sz="2600" kern="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¿No te ayudaba tu mamá con las tareas?</a:t>
            </a:r>
            <a:endParaRPr lang="es-BO" sz="2600" kern="0" dirty="0">
              <a:solidFill>
                <a:srgbClr val="591357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21506" name="Picture 2" descr="http://eng3.babyoye.com/wp-content/uploads/2013/03/homewor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093" y="253635"/>
            <a:ext cx="6199237" cy="44930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grpSp>
        <p:nvGrpSpPr>
          <p:cNvPr id="8" name="Grupo 7"/>
          <p:cNvGrpSpPr/>
          <p:nvPr/>
        </p:nvGrpSpPr>
        <p:grpSpPr>
          <a:xfrm>
            <a:off x="-8576" y="-12880"/>
            <a:ext cx="9152576" cy="6884916"/>
            <a:chOff x="-8576" y="-12880"/>
            <a:chExt cx="9152576" cy="6884916"/>
          </a:xfrm>
        </p:grpSpPr>
        <p:pic>
          <p:nvPicPr>
            <p:cNvPr id="9" name="Imagem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-8576" y="-12880"/>
              <a:ext cx="9152576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11" name="Imagem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554" name="Picture 2" descr="http://www.femside.com/wp-content/uploads/2013/11/shoe-tie-teach-mother-daught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3" y="602728"/>
            <a:ext cx="4067497" cy="40674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http://alaskasatellitedeals.com/wp-content/plugins/wp-o-matic/cache/a81ca_4GSpot_MotherAndDaughter_Cafe_sm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23"/>
          <a:stretch/>
        </p:blipFill>
        <p:spPr bwMode="auto">
          <a:xfrm>
            <a:off x="4427984" y="602728"/>
            <a:ext cx="4156273" cy="3990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379485" y="5013176"/>
            <a:ext cx="8392134" cy="77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r>
              <a:rPr lang="es-BO" sz="2600" kern="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¡Cuánto has aprendido con tu mamá!</a:t>
            </a:r>
            <a:endParaRPr lang="es-BO" sz="2600" kern="0" dirty="0">
              <a:solidFill>
                <a:srgbClr val="591357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-8576" y="-12880"/>
            <a:ext cx="9152576" cy="6884916"/>
            <a:chOff x="-8576" y="-12880"/>
            <a:chExt cx="9152576" cy="6884916"/>
          </a:xfrm>
        </p:grpSpPr>
        <p:pic>
          <p:nvPicPr>
            <p:cNvPr id="8" name="Imagem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-8576" y="-12880"/>
              <a:ext cx="9152576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10" name="Imagem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4578" name="Picture 2" descr="http://ionehellobeautiful.files.wordpress.com/2012/04/aa03257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903" y="436208"/>
            <a:ext cx="6207617" cy="4089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379485" y="5013176"/>
            <a:ext cx="8392134" cy="77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r>
              <a:rPr lang="es-BO" sz="2600" kern="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¿No te gustaba dormir con tus papás?</a:t>
            </a:r>
            <a:endParaRPr lang="es-BO" sz="2600" kern="0" dirty="0">
              <a:solidFill>
                <a:srgbClr val="591357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-8576" y="-12880"/>
            <a:ext cx="9152576" cy="6884916"/>
            <a:chOff x="-8576" y="-12880"/>
            <a:chExt cx="9152576" cy="6884916"/>
          </a:xfrm>
        </p:grpSpPr>
        <p:pic>
          <p:nvPicPr>
            <p:cNvPr id="8" name="Imagem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-8576" y="-12880"/>
              <a:ext cx="9152576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10" name="Imagem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7893" name="Picture 7" descr="stk22716als"/>
          <p:cNvPicPr>
            <a:picLocks noChangeAspect="1" noChangeArrowheads="1"/>
          </p:cNvPicPr>
          <p:nvPr/>
        </p:nvPicPr>
        <p:blipFill rotWithShape="1">
          <a:blip r:embed="rId5" cstate="print"/>
          <a:srcRect t="10960"/>
          <a:stretch/>
        </p:blipFill>
        <p:spPr bwMode="auto">
          <a:xfrm>
            <a:off x="1076212" y="550356"/>
            <a:ext cx="6983242" cy="4149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1787378" y="4810985"/>
            <a:ext cx="5560667" cy="1305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r>
              <a:rPr lang="es-BO" sz="2600" kern="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¿No corrías en la mañana a la cama de tus papás?</a:t>
            </a:r>
            <a:endParaRPr lang="es-BO" sz="2600" kern="0" dirty="0">
              <a:solidFill>
                <a:srgbClr val="591357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-8576" y="-12880"/>
            <a:ext cx="9152576" cy="6884916"/>
            <a:chOff x="-8576" y="-12880"/>
            <a:chExt cx="9152576" cy="6884916"/>
          </a:xfrm>
        </p:grpSpPr>
        <p:pic>
          <p:nvPicPr>
            <p:cNvPr id="8" name="Imagem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-8576" y="-12880"/>
              <a:ext cx="9152576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10" name="Imagem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602" name="Picture 2" descr="http://airpark599.com/images/content/father_daughter_fishi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24741"/>
            <a:ext cx="3310956" cy="22023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http://natalialove13.files.wordpress.com/2014/01/father-daughter-telescope-story-top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7" r="11070"/>
          <a:stretch/>
        </p:blipFill>
        <p:spPr bwMode="auto">
          <a:xfrm>
            <a:off x="1331640" y="2646420"/>
            <a:ext cx="3311923" cy="2259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8" name="Picture 8" descr="http://www.gramophonekids.org/wp-content/uploads/2014/01/mom-watching-daughter-play-pian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081" y="424741"/>
            <a:ext cx="2994792" cy="44808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1087169" y="5189008"/>
            <a:ext cx="6961086" cy="1305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r>
              <a:rPr lang="es-BO" sz="2600" kern="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¿Quién te enseñó algunas habilidades?</a:t>
            </a:r>
            <a:endParaRPr lang="es-BO" sz="2600" kern="0" dirty="0">
              <a:solidFill>
                <a:srgbClr val="591357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-8576" y="-12880"/>
            <a:ext cx="9152576" cy="6884916"/>
            <a:chOff x="-8576" y="-12880"/>
            <a:chExt cx="9152576" cy="6884916"/>
          </a:xfrm>
        </p:grpSpPr>
        <p:pic>
          <p:nvPicPr>
            <p:cNvPr id="7" name="Imagem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-8576" y="-12880"/>
              <a:ext cx="9152576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itle 1"/>
          <p:cNvSpPr txBox="1">
            <a:spLocks/>
          </p:cNvSpPr>
          <p:nvPr/>
        </p:nvSpPr>
        <p:spPr bwMode="auto">
          <a:xfrm>
            <a:off x="683568" y="2066481"/>
            <a:ext cx="7776864" cy="1120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BO" sz="6000" b="1" kern="0" dirty="0" smtClean="0">
                <a:solidFill>
                  <a:srgbClr val="3F0D3E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El tiempo pasó…..</a:t>
            </a:r>
            <a:endParaRPr lang="es-BO" sz="6000" b="1" kern="0" dirty="0">
              <a:solidFill>
                <a:srgbClr val="3F0D3E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grpSp>
        <p:nvGrpSpPr>
          <p:cNvPr id="7" name="Grupo 6"/>
          <p:cNvGrpSpPr/>
          <p:nvPr/>
        </p:nvGrpSpPr>
        <p:grpSpPr>
          <a:xfrm>
            <a:off x="-8576" y="-12880"/>
            <a:ext cx="9152576" cy="6884916"/>
            <a:chOff x="-8576" y="-12880"/>
            <a:chExt cx="9152576" cy="6884916"/>
          </a:xfrm>
        </p:grpSpPr>
        <p:pic>
          <p:nvPicPr>
            <p:cNvPr id="8" name="Imagem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-8576" y="-12880"/>
              <a:ext cx="9152576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10" name="Imagem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79485" y="5013176"/>
            <a:ext cx="8392134" cy="77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r>
              <a:rPr lang="es-BO" sz="2600" kern="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¿Por qué ya no se entienden?</a:t>
            </a:r>
            <a:endParaRPr lang="es-BO" sz="2600" kern="0" dirty="0">
              <a:solidFill>
                <a:srgbClr val="591357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27650" name="Picture 2" descr="http://img.ehowcdn.com/article-new/getty/xc/78631147.jpg?v=1&amp;c=EWSAsset&amp;k=2&amp;d=1969796456060F5550C44EBDF40786AFFA22DCEEB836BCF4B6E5E2D1FC0989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89" y="975227"/>
            <a:ext cx="5113948" cy="34168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thumbs.dreamstime.com/x/mother-daughter-dispute-not-speaking-angry-21234885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2" b="9501"/>
          <a:stretch/>
        </p:blipFill>
        <p:spPr bwMode="auto">
          <a:xfrm>
            <a:off x="5345469" y="709324"/>
            <a:ext cx="3250599" cy="41396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-8576" y="44624"/>
            <a:ext cx="9152576" cy="6884916"/>
            <a:chOff x="-8576" y="-12880"/>
            <a:chExt cx="9152576" cy="6884916"/>
          </a:xfrm>
        </p:grpSpPr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-8576" y="-12880"/>
              <a:ext cx="9152576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8" name="Imagem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4" name="Picture 11" descr="child (51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4962" y="373495"/>
            <a:ext cx="5905500" cy="431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71645" y="4695300"/>
            <a:ext cx="8392134" cy="77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r>
              <a:rPr lang="es-BO" sz="2600" kern="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Ya naciste así. La estrella de mamá y de papá</a:t>
            </a:r>
            <a:endParaRPr lang="es-BO" sz="2600" kern="0" dirty="0">
              <a:solidFill>
                <a:srgbClr val="591357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-8576" y="-12880"/>
            <a:ext cx="9152576" cy="6884916"/>
            <a:chOff x="-8576" y="-12880"/>
            <a:chExt cx="9152576" cy="6884916"/>
          </a:xfrm>
        </p:grpSpPr>
        <p:pic>
          <p:nvPicPr>
            <p:cNvPr id="7" name="Imagem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-8576" y="-12880"/>
              <a:ext cx="9152576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itle 1"/>
          <p:cNvSpPr txBox="1">
            <a:spLocks/>
          </p:cNvSpPr>
          <p:nvPr/>
        </p:nvSpPr>
        <p:spPr bwMode="auto">
          <a:xfrm>
            <a:off x="679280" y="1619934"/>
            <a:ext cx="7776864" cy="2010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BO" sz="6000" b="1" kern="0" dirty="0" smtClean="0">
                <a:solidFill>
                  <a:srgbClr val="3F0D3E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¿Quién cambió?</a:t>
            </a:r>
          </a:p>
          <a:p>
            <a:r>
              <a:rPr lang="es-BO" sz="6000" b="1" kern="0" dirty="0" smtClean="0">
                <a:solidFill>
                  <a:srgbClr val="3F0D3E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¿Tú o ellos?</a:t>
            </a:r>
            <a:endParaRPr lang="es-BO" sz="6000" b="1" kern="0" dirty="0">
              <a:solidFill>
                <a:srgbClr val="3F0D3E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grpSp>
        <p:nvGrpSpPr>
          <p:cNvPr id="7" name="Grupo 6"/>
          <p:cNvGrpSpPr/>
          <p:nvPr/>
        </p:nvGrpSpPr>
        <p:grpSpPr>
          <a:xfrm>
            <a:off x="-8576" y="-12880"/>
            <a:ext cx="9152576" cy="6884916"/>
            <a:chOff x="-8576" y="-12880"/>
            <a:chExt cx="9152576" cy="6884916"/>
          </a:xfrm>
        </p:grpSpPr>
        <p:pic>
          <p:nvPicPr>
            <p:cNvPr id="8" name="Imagem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-8576" y="-12880"/>
              <a:ext cx="9152576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10" name="Imagem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8676" name="Picture 4" descr="http://www.buzzle.com/images/people/parenting/disrespectful-disciplin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346" y="397261"/>
            <a:ext cx="6144617" cy="41081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1499346" y="4505376"/>
            <a:ext cx="6136731" cy="1204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r>
              <a:rPr lang="es-BO" sz="2600" kern="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El hijo que antes era dócil, ahora desafía la autoridad de los padres</a:t>
            </a:r>
            <a:endParaRPr lang="es-BO" sz="2600" kern="0" dirty="0">
              <a:solidFill>
                <a:srgbClr val="591357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-8576" y="-12880"/>
            <a:ext cx="9152576" cy="6884916"/>
            <a:chOff x="-8576" y="-12880"/>
            <a:chExt cx="9152576" cy="6884916"/>
          </a:xfrm>
        </p:grpSpPr>
        <p:pic>
          <p:nvPicPr>
            <p:cNvPr id="8" name="Imagem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-8576" y="-12880"/>
              <a:ext cx="9152576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10" name="Imagem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613" name="Picture 13" descr="200196710-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1138" y="447499"/>
            <a:ext cx="6553145" cy="4355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1299587" y="4785344"/>
            <a:ext cx="6136731" cy="1204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r>
              <a:rPr lang="es-BO" sz="2600" kern="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La amiguita de mamá, ahora discute las ordenes y desafía la autoridad de mamá</a:t>
            </a:r>
            <a:endParaRPr lang="es-BO" sz="2600" kern="0" dirty="0">
              <a:solidFill>
                <a:srgbClr val="591357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grpSp>
        <p:nvGrpSpPr>
          <p:cNvPr id="9" name="Grupo 8"/>
          <p:cNvGrpSpPr/>
          <p:nvPr/>
        </p:nvGrpSpPr>
        <p:grpSpPr>
          <a:xfrm>
            <a:off x="-8576" y="-12880"/>
            <a:ext cx="9152576" cy="6884916"/>
            <a:chOff x="-8576" y="-12880"/>
            <a:chExt cx="9152576" cy="6884916"/>
          </a:xfrm>
        </p:grpSpPr>
        <p:pic>
          <p:nvPicPr>
            <p:cNvPr id="10" name="Imagem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-8576" y="-12880"/>
              <a:ext cx="9152576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12" name="Imagem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3799" name="Picture 7" descr="orgaofem1"/>
          <p:cNvPicPr>
            <a:picLocks noChangeAspect="1" noChangeArrowheads="1"/>
          </p:cNvPicPr>
          <p:nvPr/>
        </p:nvPicPr>
        <p:blipFill>
          <a:blip r:embed="rId5" cstate="print"/>
          <a:srcRect b="1974"/>
          <a:stretch>
            <a:fillRect/>
          </a:stretch>
        </p:blipFill>
        <p:spPr bwMode="auto">
          <a:xfrm>
            <a:off x="4618918" y="1844824"/>
            <a:ext cx="3664289" cy="2919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802" name="Picture 10" descr="px0640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0362" y="1412776"/>
            <a:ext cx="2402364" cy="3667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539552" y="209476"/>
            <a:ext cx="8136904" cy="1204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r>
              <a:rPr lang="es-BO" sz="2600" kern="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Tú has cambiado… Ahora quieres ser independiente y afirmarte como persona</a:t>
            </a:r>
            <a:endParaRPr lang="es-BO" sz="2600" kern="0" dirty="0">
              <a:solidFill>
                <a:srgbClr val="591357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1692652" y="4941168"/>
            <a:ext cx="5760640" cy="120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r>
              <a:rPr lang="es-BO" sz="2600" kern="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Tus hormonas interfieren en tu estado de ánimo</a:t>
            </a:r>
            <a:endParaRPr lang="es-BO" sz="2600" kern="0" dirty="0">
              <a:solidFill>
                <a:srgbClr val="591357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-8576" y="-12880"/>
            <a:ext cx="9152576" cy="6884916"/>
            <a:chOff x="-8576" y="-12880"/>
            <a:chExt cx="9152576" cy="6884916"/>
          </a:xfrm>
        </p:grpSpPr>
        <p:pic>
          <p:nvPicPr>
            <p:cNvPr id="8" name="Imagem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-8576" y="-12880"/>
              <a:ext cx="9152576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10" name="Imagem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4823" name="Picture 7" descr="564432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267" y="346820"/>
            <a:ext cx="3156119" cy="4464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1019174" y="4811738"/>
            <a:ext cx="7097076" cy="1204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r>
              <a:rPr lang="es-BO" sz="2600" kern="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Esto asusta a tus padres: ¿Cómo le hablo?     ¿Puedo tocarla?</a:t>
            </a:r>
            <a:endParaRPr lang="es-BO" sz="2600" kern="0" dirty="0">
              <a:solidFill>
                <a:srgbClr val="591357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14" name="Picture 4" descr="http://cdn.sheknows.com/articles/2012/02/mother-and-twee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229" y="1189448"/>
            <a:ext cx="4318248" cy="28715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-8576" y="-12880"/>
            <a:ext cx="9152576" cy="6884916"/>
            <a:chOff x="-8576" y="-12880"/>
            <a:chExt cx="9152576" cy="6884916"/>
          </a:xfrm>
        </p:grpSpPr>
        <p:pic>
          <p:nvPicPr>
            <p:cNvPr id="8" name="Imagem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-8576" y="-12880"/>
              <a:ext cx="9152576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10" name="Imagem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2770" name="Picture 2" descr="http://media3.s-nbcnews.com/j/streams/2012/December/121203/1C5035132-111221-teenparentaruging-350p.blocks_desktop_mediu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34" y="593574"/>
            <a:ext cx="7200800" cy="406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1019174" y="4653136"/>
            <a:ext cx="7097076" cy="1204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r>
              <a:rPr lang="es-BO" sz="2600" kern="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Quieres libertad, pero ¿cuánta libertad te pueden dar tus padres?</a:t>
            </a:r>
            <a:endParaRPr lang="es-BO" sz="2600" kern="0" dirty="0">
              <a:solidFill>
                <a:srgbClr val="591357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-8576" y="-12880"/>
            <a:ext cx="9152576" cy="6884916"/>
            <a:chOff x="-8576" y="-12880"/>
            <a:chExt cx="9152576" cy="6884916"/>
          </a:xfrm>
        </p:grpSpPr>
        <p:pic>
          <p:nvPicPr>
            <p:cNvPr id="8" name="Imagem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-8576" y="-12880"/>
              <a:ext cx="9152576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10" name="Imagem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8134" name="Picture 8" descr="px0240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1673" y="231921"/>
            <a:ext cx="3665537" cy="5616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834465" y="2295328"/>
            <a:ext cx="4144748" cy="659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r>
              <a:rPr lang="es-BO" sz="2600" kern="0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¿</a:t>
            </a:r>
            <a:r>
              <a:rPr lang="es-BO" sz="2600" kern="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Y tus amistades?....</a:t>
            </a:r>
            <a:endParaRPr lang="es-BO" sz="2600" kern="0" dirty="0">
              <a:solidFill>
                <a:srgbClr val="591357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-8576" y="-12880"/>
            <a:ext cx="9152576" cy="6884916"/>
            <a:chOff x="-8576" y="-12880"/>
            <a:chExt cx="9152576" cy="6884916"/>
          </a:xfrm>
        </p:grpSpPr>
        <p:pic>
          <p:nvPicPr>
            <p:cNvPr id="8" name="Imagem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-8576" y="-12880"/>
              <a:ext cx="9152576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10" name="Imagem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3794" name="Picture 2" descr="http://nspt4kids.com/wp-content/uploads/2011/11/teens-dating-in-schoo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47" y="309626"/>
            <a:ext cx="3674753" cy="54982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836835" y="1950381"/>
            <a:ext cx="3769983" cy="1349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r>
              <a:rPr lang="es-BO" sz="2600" kern="0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¿</a:t>
            </a:r>
            <a:r>
              <a:rPr lang="es-BO" sz="2600" kern="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Y tu relación con el sexo opuesto?....</a:t>
            </a:r>
            <a:endParaRPr lang="es-BO" sz="2600" kern="0" dirty="0">
              <a:solidFill>
                <a:srgbClr val="591357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-8576" y="-12880"/>
            <a:ext cx="9152576" cy="6884916"/>
            <a:chOff x="-8576" y="-12880"/>
            <a:chExt cx="9152576" cy="6884916"/>
          </a:xfrm>
        </p:grpSpPr>
        <p:pic>
          <p:nvPicPr>
            <p:cNvPr id="8" name="Imagem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-8576" y="-12880"/>
              <a:ext cx="9152576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10" name="Imagem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5842" name="Picture 2" descr="http://4.bp.blogspot.com/-v3zuXCdv0nw/UOSKGS3aXXI/AAAAAAAAipM/TiLcFl9rpos/s1600/moda+juvenil+verano+201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91"/>
          <a:stretch/>
        </p:blipFill>
        <p:spPr bwMode="auto">
          <a:xfrm>
            <a:off x="1579380" y="470906"/>
            <a:ext cx="5976664" cy="433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2682720" y="5111653"/>
            <a:ext cx="3769983" cy="712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r>
              <a:rPr lang="es-BO" sz="2600" kern="0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¿</a:t>
            </a:r>
            <a:r>
              <a:rPr lang="es-BO" sz="2600" kern="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Y tu ropa?</a:t>
            </a:r>
            <a:endParaRPr lang="es-BO" sz="2600" kern="0" dirty="0">
              <a:solidFill>
                <a:srgbClr val="591357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-8576" y="-12880"/>
            <a:ext cx="9152576" cy="6884916"/>
            <a:chOff x="-8576" y="-12880"/>
            <a:chExt cx="9152576" cy="6884916"/>
          </a:xfrm>
        </p:grpSpPr>
        <p:pic>
          <p:nvPicPr>
            <p:cNvPr id="8" name="Imagem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-8576" y="-12880"/>
              <a:ext cx="9152576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10" name="Imagem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06" name="Picture 8" descr="100_177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260648"/>
            <a:ext cx="6059782" cy="4545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1635263" y="4805781"/>
            <a:ext cx="5884583" cy="131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r>
              <a:rPr lang="es-BO" sz="2600" kern="0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¿</a:t>
            </a:r>
            <a:r>
              <a:rPr lang="es-BO" sz="2600" kern="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Y la responsabilidad de ellos delante de Dios?....</a:t>
            </a:r>
            <a:endParaRPr lang="es-BO" sz="2600" kern="0" dirty="0">
              <a:solidFill>
                <a:srgbClr val="591357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/>
          <p:cNvGrpSpPr/>
          <p:nvPr/>
        </p:nvGrpSpPr>
        <p:grpSpPr>
          <a:xfrm>
            <a:off x="-8576" y="-12880"/>
            <a:ext cx="9152576" cy="6884916"/>
            <a:chOff x="-8576" y="-12880"/>
            <a:chExt cx="9152576" cy="6884916"/>
          </a:xfrm>
        </p:grpSpPr>
        <p:pic>
          <p:nvPicPr>
            <p:cNvPr id="15" name="Imagem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-8576" y="-12880"/>
              <a:ext cx="9152576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17" name="Imagem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Content Placeholder 2"/>
            <p:cNvSpPr txBox="1">
              <a:spLocks/>
            </p:cNvSpPr>
            <p:nvPr/>
          </p:nvSpPr>
          <p:spPr>
            <a:xfrm>
              <a:off x="220025" y="6358175"/>
              <a:ext cx="1543296" cy="37355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8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83464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6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6012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23444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50876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8146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0718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259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486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50000"/>
                </a:lnSpc>
                <a:buFont typeface="Wingdings 3" charset="2"/>
                <a:buNone/>
              </a:pPr>
              <a:r>
                <a:rPr lang="en-US" sz="1100" b="1" dirty="0" smtClean="0">
                  <a:ln>
                    <a:solidFill>
                      <a:schemeClr val="accent6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innerShdw blurRad="114300">
                      <a:prstClr val="black"/>
                    </a:innerShdw>
                  </a:effectLst>
                  <a:latin typeface="Gisha" panose="020B0502040204020203" pitchFamily="34" charset="-79"/>
                  <a:cs typeface="Gisha" panose="020B0502040204020203" pitchFamily="34" charset="-79"/>
                </a:rPr>
                <a:t>Unión </a:t>
              </a:r>
              <a:r>
                <a:rPr lang="en-US" sz="1100" b="1" dirty="0" err="1" smtClean="0">
                  <a:ln>
                    <a:solidFill>
                      <a:schemeClr val="accent6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innerShdw blurRad="114300">
                      <a:prstClr val="black"/>
                    </a:innerShdw>
                  </a:effectLst>
                  <a:latin typeface="Gisha" panose="020B0502040204020203" pitchFamily="34" charset="-79"/>
                  <a:cs typeface="Gisha" panose="020B0502040204020203" pitchFamily="34" charset="-79"/>
                </a:rPr>
                <a:t>Boliviana</a:t>
              </a:r>
              <a:endParaRPr lang="en-US" sz="11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innerShdw blurRad="114300">
                    <a:prstClr val="black"/>
                  </a:innerShdw>
                </a:effectLst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  <p:pic>
        <p:nvPicPr>
          <p:cNvPr id="1030" name="Picture 6" descr="http://collectivewalls.com/wp-content/uploads/2013/12/Cute-Newborn-Baby-Gir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13" y="566495"/>
            <a:ext cx="6626687" cy="44066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9162" name="Picture 10" descr="child (57)"/>
          <p:cNvPicPr>
            <a:picLocks noChangeAspect="1" noChangeArrowheads="1"/>
          </p:cNvPicPr>
          <p:nvPr/>
        </p:nvPicPr>
        <p:blipFill>
          <a:blip r:embed="rId6" cstate="print"/>
          <a:srcRect l="16634" r="15334"/>
          <a:stretch>
            <a:fillRect/>
          </a:stretch>
        </p:blipFill>
        <p:spPr bwMode="auto">
          <a:xfrm rot="727998">
            <a:off x="2263872" y="355461"/>
            <a:ext cx="5278467" cy="52649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9165" name="Picture 13" descr="child (115)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01586" y="319758"/>
            <a:ext cx="4571698" cy="53363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9167" name="Picture 15" descr="child (58)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2550" y="606670"/>
            <a:ext cx="7062662" cy="47481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9158" name="Picture 6" descr="child (15)"/>
          <p:cNvPicPr>
            <a:picLocks noChangeAspect="1" noChangeArrowheads="1"/>
          </p:cNvPicPr>
          <p:nvPr/>
        </p:nvPicPr>
        <p:blipFill>
          <a:blip r:embed="rId9" cstate="print"/>
          <a:srcRect r="5328" b="8844"/>
          <a:stretch>
            <a:fillRect/>
          </a:stretch>
        </p:blipFill>
        <p:spPr bwMode="auto">
          <a:xfrm>
            <a:off x="1371110" y="439401"/>
            <a:ext cx="3621757" cy="50083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9166" name="Picture 14" descr="child (40)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775505">
            <a:off x="1878548" y="534093"/>
            <a:ext cx="3779452" cy="50911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9159" name="Picture 7" descr="child (41)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988402" y="431834"/>
            <a:ext cx="4083292" cy="51683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9160" name="Picture 8" descr="child (39)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07379" y="332073"/>
            <a:ext cx="6553004" cy="52591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0" y="5474040"/>
            <a:ext cx="7330872" cy="1424681"/>
          </a:xfrm>
          <a:prstGeom prst="rect">
            <a:avLst/>
          </a:prstGeom>
          <a:solidFill>
            <a:srgbClr val="711C5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r>
              <a:rPr lang="es-BO" sz="2600" kern="0" dirty="0" smtClean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¡Fotos y más fotos! Porque no quieren olvidar ninguna etapa de tu crecimiento</a:t>
            </a:r>
            <a:endParaRPr lang="es-BO" sz="2600" kern="0" dirty="0">
              <a:solidFill>
                <a:schemeClr val="bg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9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-8576" y="-12880"/>
            <a:ext cx="9152576" cy="6884916"/>
            <a:chOff x="-8576" y="-12880"/>
            <a:chExt cx="9152576" cy="6884916"/>
          </a:xfrm>
        </p:grpSpPr>
        <p:pic>
          <p:nvPicPr>
            <p:cNvPr id="8" name="Imagem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-8576" y="-12880"/>
              <a:ext cx="9152576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10" name="Imagem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8919" name="Picture 7" descr="fceu04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38749" y="278111"/>
            <a:ext cx="6257925" cy="469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1527161" y="5128220"/>
            <a:ext cx="6081099" cy="676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r>
              <a:rPr lang="es-BO" sz="2600" kern="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Es la única pregunta que Jesús les hará</a:t>
            </a:r>
            <a:endParaRPr lang="es-BO" sz="2600" kern="0" dirty="0">
              <a:solidFill>
                <a:srgbClr val="591357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-8576" y="-12880"/>
            <a:ext cx="9152576" cy="6884916"/>
            <a:chOff x="-8576" y="-12880"/>
            <a:chExt cx="9152576" cy="6884916"/>
          </a:xfrm>
        </p:grpSpPr>
        <p:pic>
          <p:nvPicPr>
            <p:cNvPr id="9" name="Imagem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-8576" y="-12880"/>
              <a:ext cx="9152576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11" name="Imagem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6866" name="Picture 2" descr="http://2.bp.blogspot.com/-I_RFsm5sa9U/UFeXxZBS7lI/AAAAAAAAFv0/o13xmtCfcS8/s1600/CORR%C3%8DGELO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774" y="1934465"/>
            <a:ext cx="5095875" cy="376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911162" y="308967"/>
            <a:ext cx="7313100" cy="156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ts val="3500"/>
              </a:lnSpc>
            </a:pPr>
            <a:r>
              <a:rPr lang="es-BO" sz="2600" kern="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Un padre fue severamente reprendido por Dios, por no corregir a sus hijos severamente. Su castigo fue la muerte…</a:t>
            </a:r>
            <a:endParaRPr lang="es-BO" sz="2600" kern="0" dirty="0">
              <a:solidFill>
                <a:srgbClr val="591357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2911527" y="5398455"/>
            <a:ext cx="3312368" cy="7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r>
              <a:rPr lang="es-BO" sz="2600" b="1" kern="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El sacerdote Elí</a:t>
            </a:r>
            <a:endParaRPr lang="es-BO" sz="2600" b="1" kern="0" dirty="0">
              <a:solidFill>
                <a:srgbClr val="591357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-8576" y="-99392"/>
            <a:ext cx="9152576" cy="6884916"/>
            <a:chOff x="-8576" y="-12880"/>
            <a:chExt cx="9152576" cy="6884916"/>
          </a:xfrm>
        </p:grpSpPr>
        <p:pic>
          <p:nvPicPr>
            <p:cNvPr id="9" name="Imagem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-8576" y="-12880"/>
              <a:ext cx="9152576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11" name="Imagem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6868" name="Picture 4" descr="http://lavistachurchofchrist.org/Pictures/Standard%20Bible%20Story%20Readers,%20Book%20Six/images/top_20_bm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27" y="665399"/>
            <a:ext cx="3998985" cy="478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5004048" y="1569292"/>
            <a:ext cx="3816424" cy="2978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r>
              <a:rPr lang="es-BO" sz="2600" kern="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Un padre lloró amargamente la muerte de su hijo rebelde, porque escogió ignorar sus errores…</a:t>
            </a:r>
            <a:endParaRPr lang="es-BO" sz="2600" kern="0" dirty="0">
              <a:solidFill>
                <a:srgbClr val="591357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914949" y="5389979"/>
            <a:ext cx="3312368" cy="7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r>
              <a:rPr lang="es-BO" sz="2600" b="1" kern="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El rey David</a:t>
            </a:r>
            <a:endParaRPr lang="es-BO" sz="2600" b="1" kern="0" dirty="0">
              <a:solidFill>
                <a:srgbClr val="591357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60363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-8576" y="-12880"/>
            <a:ext cx="9152576" cy="6884916"/>
            <a:chOff x="-8576" y="-12880"/>
            <a:chExt cx="9152576" cy="6884916"/>
          </a:xfrm>
        </p:grpSpPr>
        <p:pic>
          <p:nvPicPr>
            <p:cNvPr id="8" name="Imagem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-8576" y="-12880"/>
              <a:ext cx="9152576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10" name="Imagem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9938" name="Picture 2" descr="http://1.bp.blogspot.com/-G_2jFvR9XVE/UHxXqZXyvwI/AAAAAAAAAVM/15OtQ3tDGjA/s1600/Rebeca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10" y="522819"/>
            <a:ext cx="3576166" cy="52104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5004048" y="1569292"/>
            <a:ext cx="3816424" cy="2978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r>
              <a:rPr lang="es-BO" sz="2600" kern="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Un día una joven bonita fue abusada por un joven que de su ciudad, mientras quería hacer amigos</a:t>
            </a:r>
            <a:endParaRPr lang="es-BO" sz="2600" kern="0" dirty="0">
              <a:solidFill>
                <a:srgbClr val="591357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-8576" y="72476"/>
            <a:ext cx="9152576" cy="6884916"/>
            <a:chOff x="-8576" y="-12880"/>
            <a:chExt cx="9152576" cy="6884916"/>
          </a:xfrm>
        </p:grpSpPr>
        <p:pic>
          <p:nvPicPr>
            <p:cNvPr id="8" name="Imagem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-8576" y="-12880"/>
              <a:ext cx="9152576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10" name="Imagem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1403640" y="4882392"/>
            <a:ext cx="6328144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2600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Si </a:t>
            </a:r>
            <a:r>
              <a:rPr lang="es-ES" sz="26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tus </a:t>
            </a:r>
            <a:r>
              <a:rPr lang="es-ES" sz="2600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padres pudieran, </a:t>
            </a:r>
            <a:r>
              <a:rPr lang="es-ES" sz="26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te pondrían en un cristal, </a:t>
            </a:r>
            <a:r>
              <a:rPr lang="es-ES" sz="2600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sólo para </a:t>
            </a:r>
            <a:r>
              <a:rPr lang="es-ES" sz="26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verte</a:t>
            </a:r>
            <a:endParaRPr lang="pt-BR" sz="2600" dirty="0">
              <a:solidFill>
                <a:srgbClr val="591357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41986" name="Picture 2" descr="http://i.telegraph.co.uk/multimedia/archive/02684/wk-goldfish28090_2684001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6672"/>
            <a:ext cx="6472160" cy="40503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-8576" y="0"/>
            <a:ext cx="9152576" cy="6884916"/>
            <a:chOff x="-8576" y="-12880"/>
            <a:chExt cx="9152576" cy="6884916"/>
          </a:xfrm>
        </p:grpSpPr>
        <p:pic>
          <p:nvPicPr>
            <p:cNvPr id="7" name="Imagem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-8576" y="-12880"/>
              <a:ext cx="9152576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1041437" y="1612182"/>
            <a:ext cx="7130207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"</a:t>
            </a:r>
            <a:r>
              <a:rPr lang="es-ES" sz="2800" b="1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Honra a tu padre y a tu madre, para que disfrutes de una larga vida en la tierra que te da </a:t>
            </a:r>
            <a:r>
              <a:rPr lang="es-ES" sz="2800" b="1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el Señor </a:t>
            </a:r>
            <a:r>
              <a:rPr lang="es-ES" sz="2800" b="1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tu </a:t>
            </a:r>
            <a:r>
              <a:rPr lang="es-ES" sz="2800" b="1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Dios"</a:t>
            </a:r>
            <a:endParaRPr lang="es-ES" sz="2800" b="1" dirty="0">
              <a:solidFill>
                <a:srgbClr val="591357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/>
            <a:endParaRPr lang="es-ES" sz="2600" dirty="0">
              <a:solidFill>
                <a:srgbClr val="591357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/>
            <a:endParaRPr lang="es-ES" sz="2600" dirty="0">
              <a:solidFill>
                <a:srgbClr val="591357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/>
            <a:r>
              <a:rPr lang="es-ES" sz="2600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                                        </a:t>
            </a:r>
            <a:r>
              <a:rPr lang="es-ES" sz="26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           Éxodo </a:t>
            </a:r>
            <a:r>
              <a:rPr lang="es-ES" sz="2600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20:12</a:t>
            </a:r>
            <a:endParaRPr lang="pt-BR" sz="2600" dirty="0">
              <a:solidFill>
                <a:srgbClr val="591357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-8576" y="-12880"/>
            <a:ext cx="9152576" cy="6884916"/>
            <a:chOff x="-8576" y="-12880"/>
            <a:chExt cx="9152576" cy="6884916"/>
          </a:xfrm>
        </p:grpSpPr>
        <p:pic>
          <p:nvPicPr>
            <p:cNvPr id="8" name="Imagem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-8576" y="-12880"/>
              <a:ext cx="9152576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10" name="Imagem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7349" name="WordArt 6"/>
          <p:cNvSpPr>
            <a:spLocks noChangeArrowheads="1" noChangeShapeType="1" noTextEdit="1"/>
          </p:cNvSpPr>
          <p:nvPr/>
        </p:nvSpPr>
        <p:spPr bwMode="auto">
          <a:xfrm>
            <a:off x="3276600" y="620713"/>
            <a:ext cx="27432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endParaRPr lang="es-E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Impact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1790008" y="275038"/>
            <a:ext cx="5555407" cy="5561397"/>
            <a:chOff x="1790008" y="275038"/>
            <a:chExt cx="5555407" cy="5561397"/>
          </a:xfrm>
        </p:grpSpPr>
        <p:pic>
          <p:nvPicPr>
            <p:cNvPr id="57350" name="Picture 9" descr="https://fbcdn-sphotos-g-a.akamaihd.net/hphotos-ak-prn1/q84/996869_10201866363484859_1203460403_n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90008" y="281028"/>
              <a:ext cx="5555407" cy="5555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CuadroTexto 1"/>
            <p:cNvSpPr txBox="1"/>
            <p:nvPr/>
          </p:nvSpPr>
          <p:spPr>
            <a:xfrm>
              <a:off x="1797591" y="5363099"/>
              <a:ext cx="5510086" cy="430887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BO" sz="2200" b="1" dirty="0" smtClean="0">
                  <a:solidFill>
                    <a:schemeClr val="bg1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pues ellos te dieron lo mejor que tenían</a:t>
              </a:r>
              <a:endParaRPr lang="es-BO" sz="22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13" name="CuadroTexto 12"/>
            <p:cNvSpPr txBox="1"/>
            <p:nvPr/>
          </p:nvSpPr>
          <p:spPr>
            <a:xfrm>
              <a:off x="1812668" y="275038"/>
              <a:ext cx="5510086" cy="92333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BO" sz="2800" b="1" dirty="0" smtClean="0">
                  <a:solidFill>
                    <a:schemeClr val="bg1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Nunca te quejes de aquello que </a:t>
              </a:r>
              <a:r>
                <a:rPr lang="es-BO" sz="2600" b="1" dirty="0" smtClean="0">
                  <a:solidFill>
                    <a:schemeClr val="bg1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tus padres no te pudieron dar</a:t>
              </a:r>
              <a:endParaRPr lang="es-BO" sz="26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-8576" y="-12880"/>
            <a:ext cx="9152576" cy="6884916"/>
            <a:chOff x="-8576" y="-12880"/>
            <a:chExt cx="9152576" cy="6884916"/>
          </a:xfrm>
        </p:grpSpPr>
        <p:pic>
          <p:nvPicPr>
            <p:cNvPr id="7" name="Imagem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-8576" y="-12880"/>
              <a:ext cx="9152576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10146" y="1981514"/>
            <a:ext cx="7915132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"</a:t>
            </a:r>
            <a:r>
              <a:rPr lang="es-ES" sz="2800" b="1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Hijos, obedezcan en el Señor a sus padres, porque esto es justo</a:t>
            </a:r>
            <a:r>
              <a:rPr lang="es-ES" sz="2800" b="1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"</a:t>
            </a:r>
          </a:p>
          <a:p>
            <a:pPr algn="ctr"/>
            <a:endParaRPr lang="es-ES" sz="2600" dirty="0" smtClean="0">
              <a:solidFill>
                <a:srgbClr val="591357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/>
            <a:endParaRPr lang="es-ES" sz="2600" dirty="0" smtClean="0">
              <a:solidFill>
                <a:srgbClr val="591357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/>
            <a:r>
              <a:rPr lang="es-ES" sz="2600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                                        </a:t>
            </a:r>
            <a:r>
              <a:rPr lang="es-ES" sz="26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                     Efesios 6:1</a:t>
            </a:r>
            <a:endParaRPr lang="pt-BR" sz="2600" dirty="0">
              <a:solidFill>
                <a:srgbClr val="591357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0" y="-27653"/>
            <a:ext cx="9152576" cy="6884916"/>
            <a:chOff x="-8576" y="-12880"/>
            <a:chExt cx="9152576" cy="6884916"/>
          </a:xfrm>
        </p:grpSpPr>
        <p:pic>
          <p:nvPicPr>
            <p:cNvPr id="8" name="Imagem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-8576" y="-12880"/>
              <a:ext cx="9152576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10" name="Imagem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itle 1"/>
          <p:cNvSpPr txBox="1">
            <a:spLocks/>
          </p:cNvSpPr>
          <p:nvPr/>
        </p:nvSpPr>
        <p:spPr bwMode="auto">
          <a:xfrm>
            <a:off x="683567" y="212945"/>
            <a:ext cx="8134031" cy="2033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BO" b="1" kern="0" dirty="0" smtClean="0">
                <a:solidFill>
                  <a:srgbClr val="3F0D3E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¿Cómo encontrar el equilibrio en la relación con los padres</a:t>
            </a:r>
            <a:endParaRPr lang="es-BO" b="1" kern="0" dirty="0">
              <a:solidFill>
                <a:srgbClr val="3F0D3E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060988" y="2487347"/>
            <a:ext cx="7030600" cy="2785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0725" lvl="1" indent="-457200">
              <a:lnSpc>
                <a:spcPts val="3500"/>
              </a:lnSpc>
              <a:buFont typeface="Wingdings" panose="05000000000000000000" pitchFamily="2" charset="2"/>
              <a:buChar char="ü"/>
              <a:defRPr/>
            </a:pPr>
            <a:r>
              <a:rPr lang="es-ES" sz="2600" dirty="0" smtClean="0">
                <a:ln w="1905"/>
                <a:solidFill>
                  <a:srgbClr val="59135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Conoce bien </a:t>
            </a:r>
            <a:r>
              <a:rPr lang="es-ES" sz="2600" dirty="0">
                <a:ln w="1905"/>
                <a:solidFill>
                  <a:srgbClr val="59135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las </a:t>
            </a:r>
            <a:r>
              <a:rPr lang="es-ES" sz="2600" dirty="0" smtClean="0">
                <a:ln w="1905"/>
                <a:solidFill>
                  <a:srgbClr val="59135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razones y </a:t>
            </a:r>
            <a:r>
              <a:rPr lang="es-ES" sz="2600" dirty="0">
                <a:ln w="1905"/>
                <a:solidFill>
                  <a:srgbClr val="59135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los motivos</a:t>
            </a:r>
          </a:p>
          <a:p>
            <a:pPr marL="720725" lvl="1" indent="-457200">
              <a:lnSpc>
                <a:spcPts val="3500"/>
              </a:lnSpc>
              <a:buFont typeface="Wingdings" panose="05000000000000000000" pitchFamily="2" charset="2"/>
              <a:buChar char="ü"/>
              <a:defRPr/>
            </a:pPr>
            <a:r>
              <a:rPr lang="es-ES" sz="2600" dirty="0">
                <a:ln w="1905"/>
                <a:solidFill>
                  <a:srgbClr val="59135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Habla, </a:t>
            </a:r>
            <a:r>
              <a:rPr lang="es-ES" sz="2600" dirty="0" smtClean="0">
                <a:ln w="1905"/>
                <a:solidFill>
                  <a:srgbClr val="59135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di lo </a:t>
            </a:r>
            <a:r>
              <a:rPr lang="es-ES" sz="2600" dirty="0">
                <a:ln w="1905"/>
                <a:solidFill>
                  <a:srgbClr val="59135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que sientes</a:t>
            </a:r>
          </a:p>
          <a:p>
            <a:pPr marL="720725" lvl="1" indent="-457200">
              <a:lnSpc>
                <a:spcPts val="3500"/>
              </a:lnSpc>
              <a:buFont typeface="Wingdings" panose="05000000000000000000" pitchFamily="2" charset="2"/>
              <a:buChar char="ü"/>
              <a:defRPr/>
            </a:pPr>
            <a:r>
              <a:rPr lang="es-ES" sz="2600" dirty="0" smtClean="0">
                <a:ln w="1905"/>
                <a:solidFill>
                  <a:srgbClr val="59135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Recuerda </a:t>
            </a:r>
            <a:r>
              <a:rPr lang="es-ES" sz="2600" dirty="0">
                <a:ln w="1905"/>
                <a:solidFill>
                  <a:srgbClr val="59135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que nada es más importante que </a:t>
            </a:r>
            <a:r>
              <a:rPr lang="es-ES" sz="2600" dirty="0" smtClean="0">
                <a:ln w="1905"/>
                <a:solidFill>
                  <a:srgbClr val="59135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tu </a:t>
            </a:r>
            <a:r>
              <a:rPr lang="es-ES" sz="2600" dirty="0">
                <a:ln w="1905"/>
                <a:solidFill>
                  <a:srgbClr val="59135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hogar</a:t>
            </a:r>
          </a:p>
          <a:p>
            <a:pPr marL="720725" lvl="1" indent="-457200">
              <a:lnSpc>
                <a:spcPts val="3500"/>
              </a:lnSpc>
              <a:buFont typeface="Wingdings" panose="05000000000000000000" pitchFamily="2" charset="2"/>
              <a:buChar char="ü"/>
              <a:defRPr/>
            </a:pPr>
            <a:r>
              <a:rPr lang="es-ES" sz="2600" dirty="0">
                <a:ln w="1905"/>
                <a:solidFill>
                  <a:srgbClr val="59135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Un día </a:t>
            </a:r>
            <a:r>
              <a:rPr lang="es-ES" sz="2600" dirty="0" smtClean="0">
                <a:ln w="1905"/>
                <a:solidFill>
                  <a:srgbClr val="59135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recibirás </a:t>
            </a:r>
            <a:r>
              <a:rPr lang="es-ES" sz="2600" dirty="0">
                <a:ln w="1905"/>
                <a:solidFill>
                  <a:srgbClr val="59135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el reconocimiento </a:t>
            </a:r>
            <a:r>
              <a:rPr lang="es-ES" sz="2600" dirty="0" smtClean="0">
                <a:ln w="1905"/>
                <a:solidFill>
                  <a:srgbClr val="59135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público</a:t>
            </a:r>
            <a:endParaRPr lang="pt-BR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-8576" y="-12880"/>
            <a:ext cx="9152576" cy="6884916"/>
            <a:chOff x="-8576" y="-12880"/>
            <a:chExt cx="9152576" cy="6884916"/>
          </a:xfrm>
        </p:grpSpPr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-8576" y="-12880"/>
              <a:ext cx="9152576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8" name="Imagem 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0420" name="Imagem 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9158" y="1237505"/>
            <a:ext cx="5333855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1395876" y="267093"/>
            <a:ext cx="6343672" cy="85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BO" sz="2600" kern="0" dirty="0" smtClean="0">
                <a:solidFill>
                  <a:srgbClr val="3F0D3E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Y cuando no estés de acuerdo con ellos…</a:t>
            </a:r>
            <a:endParaRPr lang="es-BO" sz="2600" kern="0" dirty="0">
              <a:solidFill>
                <a:srgbClr val="3F0D3E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-8576" y="-12880"/>
            <a:ext cx="9152576" cy="6884916"/>
            <a:chOff x="-8576" y="-12880"/>
            <a:chExt cx="9152576" cy="6884916"/>
          </a:xfrm>
        </p:grpSpPr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-8576" y="-12880"/>
              <a:ext cx="9152576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8" name="Imagem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72" name="Imagem 3" descr="84875364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3524" y="340429"/>
            <a:ext cx="6048375" cy="5021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71644" y="5249301"/>
            <a:ext cx="8392134" cy="77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r>
              <a:rPr lang="es-BO" sz="2600" kern="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¿Quién te alimentó?</a:t>
            </a:r>
            <a:endParaRPr lang="es-BO" sz="2600" kern="0" dirty="0">
              <a:solidFill>
                <a:srgbClr val="591357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-8576" y="-12880"/>
            <a:ext cx="9152576" cy="6884916"/>
            <a:chOff x="-8576" y="-12880"/>
            <a:chExt cx="9152576" cy="6884916"/>
          </a:xfrm>
        </p:grpSpPr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-8576" y="-12880"/>
              <a:ext cx="9152576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8" name="Imagem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0" name="Picture 2" descr="http://carmelourso.files.wordpress.com/2011/05/mamc3a1-e-hijo-unido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397" y="260648"/>
            <a:ext cx="5208629" cy="52086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71644" y="5249301"/>
            <a:ext cx="8392134" cy="77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r>
              <a:rPr lang="es-BO" sz="2600" kern="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¿Quién te llevó en sus brazos?</a:t>
            </a:r>
            <a:endParaRPr lang="es-BO" sz="2600" kern="0" dirty="0">
              <a:solidFill>
                <a:srgbClr val="591357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-8576" y="-12880"/>
            <a:ext cx="9152576" cy="6884916"/>
            <a:chOff x="-8576" y="-12880"/>
            <a:chExt cx="9152576" cy="6884916"/>
          </a:xfrm>
        </p:grpSpPr>
        <p:pic>
          <p:nvPicPr>
            <p:cNvPr id="7" name="Imagem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-8576" y="-12880"/>
              <a:ext cx="9152576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4" name="Picture 2" descr="http://rubenhdz.files.wordpress.com/2010/03/image0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299" y="429719"/>
            <a:ext cx="6408824" cy="4679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71644" y="5249301"/>
            <a:ext cx="8392134" cy="77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r>
              <a:rPr lang="es-BO" sz="2600" kern="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¿Quién jugaba contigo?</a:t>
            </a:r>
            <a:endParaRPr lang="es-BO" sz="2600" kern="0" dirty="0">
              <a:solidFill>
                <a:srgbClr val="591357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-8576" y="-12880"/>
            <a:ext cx="9152576" cy="6884916"/>
            <a:chOff x="-8576" y="-12880"/>
            <a:chExt cx="9152576" cy="6884916"/>
          </a:xfrm>
        </p:grpSpPr>
        <p:pic>
          <p:nvPicPr>
            <p:cNvPr id="7" name="Imagem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-8576" y="-12880"/>
              <a:ext cx="9152576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71644" y="5249301"/>
            <a:ext cx="8392134" cy="77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r>
              <a:rPr lang="es-BO" sz="2600" kern="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¿Quién te vestía?</a:t>
            </a:r>
            <a:endParaRPr lang="es-BO" sz="2600" kern="0" dirty="0">
              <a:solidFill>
                <a:srgbClr val="591357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4098" name="Picture 2" descr="http://www.pbs.org/parents/education/files/2012/08/288x162-momdressingdaught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77529"/>
            <a:ext cx="7344816" cy="41314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803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1930</TotalTime>
  <Words>677</Words>
  <Application>Microsoft Macintosh PowerPoint</Application>
  <PresentationFormat>Presentación en pantalla (4:3)</PresentationFormat>
  <Paragraphs>85</Paragraphs>
  <Slides>59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59</vt:i4>
      </vt:variant>
    </vt:vector>
  </HeadingPairs>
  <TitlesOfParts>
    <vt:vector size="60" baseType="lpstr">
      <vt:lpstr>Design padrão</vt:lpstr>
      <vt:lpstr>Encuentro de Princesas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IASBEAS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sonia.santos</dc:creator>
  <cp:lastModifiedBy>Milder Cordoba de Palacio</cp:lastModifiedBy>
  <cp:revision>99</cp:revision>
  <dcterms:created xsi:type="dcterms:W3CDTF">2006-04-05T18:37:41Z</dcterms:created>
  <dcterms:modified xsi:type="dcterms:W3CDTF">2016-01-29T13:36:03Z</dcterms:modified>
</cp:coreProperties>
</file>